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3" r:id="rId2"/>
    <p:sldId id="305" r:id="rId3"/>
    <p:sldId id="296" r:id="rId4"/>
    <p:sldId id="331" r:id="rId5"/>
    <p:sldId id="340" r:id="rId6"/>
    <p:sldId id="328" r:id="rId7"/>
    <p:sldId id="274" r:id="rId8"/>
    <p:sldId id="316" r:id="rId9"/>
    <p:sldId id="310" r:id="rId10"/>
    <p:sldId id="327" r:id="rId11"/>
    <p:sldId id="329" r:id="rId12"/>
    <p:sldId id="311" r:id="rId13"/>
    <p:sldId id="314" r:id="rId14"/>
    <p:sldId id="332" r:id="rId15"/>
    <p:sldId id="335" r:id="rId16"/>
    <p:sldId id="333" r:id="rId17"/>
    <p:sldId id="336" r:id="rId18"/>
    <p:sldId id="337" r:id="rId19"/>
    <p:sldId id="338" r:id="rId20"/>
    <p:sldId id="334" r:id="rId21"/>
    <p:sldId id="339" r:id="rId22"/>
    <p:sldId id="341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5C15B6-95A3-414E-A347-8D3E35406265}" v="1763" dt="2021-07-28T01:44:20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1093" autoAdjust="0"/>
  </p:normalViewPr>
  <p:slideViewPr>
    <p:cSldViewPr snapToGrid="0" snapToObjects="1">
      <p:cViewPr>
        <p:scale>
          <a:sx n="50" d="100"/>
          <a:sy n="50" d="100"/>
        </p:scale>
        <p:origin x="10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57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959AD-3B44-4915-A75C-C2409911ADD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4929E1-2796-4885-B260-23C3362931D5}">
      <dgm:prSet phldrT="[Text]"/>
      <dgm:spPr/>
      <dgm:t>
        <a:bodyPr/>
        <a:lstStyle/>
        <a:p>
          <a:r>
            <a:rPr lang="en-US" dirty="0"/>
            <a:t>Current Research </a:t>
          </a:r>
        </a:p>
      </dgm:t>
    </dgm:pt>
    <dgm:pt modelId="{1C00F81F-CB14-491B-944D-96E2D7A4FFEF}" type="parTrans" cxnId="{D05B7D3D-0061-405F-A2C3-A02208398B9A}">
      <dgm:prSet/>
      <dgm:spPr/>
      <dgm:t>
        <a:bodyPr/>
        <a:lstStyle/>
        <a:p>
          <a:endParaRPr lang="en-US"/>
        </a:p>
      </dgm:t>
    </dgm:pt>
    <dgm:pt modelId="{AAA5FC2F-6A0C-4758-8DA2-F1F987A8D8E6}" type="sibTrans" cxnId="{D05B7D3D-0061-405F-A2C3-A02208398B9A}">
      <dgm:prSet/>
      <dgm:spPr/>
      <dgm:t>
        <a:bodyPr/>
        <a:lstStyle/>
        <a:p>
          <a:endParaRPr lang="en-US"/>
        </a:p>
      </dgm:t>
    </dgm:pt>
    <dgm:pt modelId="{9E9CEB6B-FC37-4954-86CB-3BAC030E75C6}">
      <dgm:prSet phldrT="[Text]"/>
      <dgm:spPr/>
      <dgm:t>
        <a:bodyPr/>
        <a:lstStyle/>
        <a:p>
          <a:r>
            <a:rPr lang="en-US" dirty="0"/>
            <a:t>Educational polices in relation to student outcomes are rarely studied. </a:t>
          </a:r>
        </a:p>
      </dgm:t>
    </dgm:pt>
    <dgm:pt modelId="{28A2D771-B170-4D1A-A3D4-CF4D26DEB6AB}" type="parTrans" cxnId="{04E4E162-8CBF-4FFF-BCD4-33469849EAAC}">
      <dgm:prSet/>
      <dgm:spPr/>
      <dgm:t>
        <a:bodyPr/>
        <a:lstStyle/>
        <a:p>
          <a:endParaRPr lang="en-US"/>
        </a:p>
      </dgm:t>
    </dgm:pt>
    <dgm:pt modelId="{7EC177AF-5BF2-4336-B77E-14FB70EFB396}" type="sibTrans" cxnId="{04E4E162-8CBF-4FFF-BCD4-33469849EAAC}">
      <dgm:prSet/>
      <dgm:spPr/>
      <dgm:t>
        <a:bodyPr/>
        <a:lstStyle/>
        <a:p>
          <a:endParaRPr lang="en-US"/>
        </a:p>
      </dgm:t>
    </dgm:pt>
    <dgm:pt modelId="{3B681A16-3FCD-465C-A752-0F9BA5AF6695}">
      <dgm:prSet phldrT="[Text]"/>
      <dgm:spPr/>
      <dgm:t>
        <a:bodyPr/>
        <a:lstStyle/>
        <a:p>
          <a:r>
            <a:rPr lang="en-US" dirty="0"/>
            <a:t>Available Studies  </a:t>
          </a:r>
        </a:p>
      </dgm:t>
    </dgm:pt>
    <dgm:pt modelId="{7DF2865A-CDCB-488D-AABB-CF0F58BD5697}" type="parTrans" cxnId="{B1908B12-58B3-4B5D-BCD0-1FC2111863CF}">
      <dgm:prSet/>
      <dgm:spPr/>
      <dgm:t>
        <a:bodyPr/>
        <a:lstStyle/>
        <a:p>
          <a:endParaRPr lang="en-US"/>
        </a:p>
      </dgm:t>
    </dgm:pt>
    <dgm:pt modelId="{FEAA12D3-6D09-47B6-89B0-C4F00D0B8CB7}" type="sibTrans" cxnId="{B1908B12-58B3-4B5D-BCD0-1FC2111863CF}">
      <dgm:prSet/>
      <dgm:spPr/>
      <dgm:t>
        <a:bodyPr/>
        <a:lstStyle/>
        <a:p>
          <a:endParaRPr lang="en-US"/>
        </a:p>
      </dgm:t>
    </dgm:pt>
    <dgm:pt modelId="{9536F375-E712-48AE-B90A-041F4B82CD0F}">
      <dgm:prSet phldrT="[Text]"/>
      <dgm:spPr/>
      <dgm:t>
        <a:bodyPr/>
        <a:lstStyle/>
        <a:p>
          <a:r>
            <a:rPr lang="en-US"/>
            <a:t>Zero tolerance </a:t>
          </a:r>
          <a:endParaRPr lang="en-US" dirty="0"/>
        </a:p>
      </dgm:t>
    </dgm:pt>
    <dgm:pt modelId="{F3313D5D-4C2B-422A-86F6-01A13FB29955}" type="parTrans" cxnId="{23E5D8C7-5601-433E-80B0-49341518D206}">
      <dgm:prSet/>
      <dgm:spPr/>
      <dgm:t>
        <a:bodyPr/>
        <a:lstStyle/>
        <a:p>
          <a:endParaRPr lang="en-US"/>
        </a:p>
      </dgm:t>
    </dgm:pt>
    <dgm:pt modelId="{D61EDA67-826E-478C-AFB1-A728BF6B1CCF}" type="sibTrans" cxnId="{23E5D8C7-5601-433E-80B0-49341518D206}">
      <dgm:prSet/>
      <dgm:spPr/>
      <dgm:t>
        <a:bodyPr/>
        <a:lstStyle/>
        <a:p>
          <a:endParaRPr lang="en-US"/>
        </a:p>
      </dgm:t>
    </dgm:pt>
    <dgm:pt modelId="{57501FD1-9B7A-40BC-858C-D9048084C175}">
      <dgm:prSet/>
      <dgm:spPr/>
      <dgm:t>
        <a:bodyPr/>
        <a:lstStyle/>
        <a:p>
          <a:r>
            <a:rPr lang="en-US"/>
            <a:t>Vagueness</a:t>
          </a:r>
          <a:endParaRPr lang="en-US" dirty="0"/>
        </a:p>
      </dgm:t>
    </dgm:pt>
    <dgm:pt modelId="{A451CDFD-A849-4436-9A7B-900DD3C21799}" type="parTrans" cxnId="{932B5C1E-2378-43DA-BEDC-92DE6EE22E20}">
      <dgm:prSet/>
      <dgm:spPr/>
      <dgm:t>
        <a:bodyPr/>
        <a:lstStyle/>
        <a:p>
          <a:endParaRPr lang="en-US"/>
        </a:p>
      </dgm:t>
    </dgm:pt>
    <dgm:pt modelId="{07F07BED-9230-401A-928D-39442210A2A9}" type="sibTrans" cxnId="{932B5C1E-2378-43DA-BEDC-92DE6EE22E20}">
      <dgm:prSet/>
      <dgm:spPr/>
      <dgm:t>
        <a:bodyPr/>
        <a:lstStyle/>
        <a:p>
          <a:endParaRPr lang="en-US"/>
        </a:p>
      </dgm:t>
    </dgm:pt>
    <dgm:pt modelId="{6B5BBEFE-FDAF-4E8C-8A24-10AAD9F889F1}">
      <dgm:prSet/>
      <dgm:spPr/>
      <dgm:t>
        <a:bodyPr/>
        <a:lstStyle/>
        <a:p>
          <a:r>
            <a:rPr lang="en-US"/>
            <a:t>Collaboration </a:t>
          </a:r>
          <a:endParaRPr lang="en-US" dirty="0"/>
        </a:p>
      </dgm:t>
    </dgm:pt>
    <dgm:pt modelId="{3D6402DB-EA10-450B-8EF8-563390FD3638}" type="parTrans" cxnId="{950E00C2-0967-4A28-9440-A791E608A1D1}">
      <dgm:prSet/>
      <dgm:spPr/>
      <dgm:t>
        <a:bodyPr/>
        <a:lstStyle/>
        <a:p>
          <a:endParaRPr lang="en-US"/>
        </a:p>
      </dgm:t>
    </dgm:pt>
    <dgm:pt modelId="{7B0AC922-3673-41F9-9730-EF92681D5545}" type="sibTrans" cxnId="{950E00C2-0967-4A28-9440-A791E608A1D1}">
      <dgm:prSet/>
      <dgm:spPr/>
      <dgm:t>
        <a:bodyPr/>
        <a:lstStyle/>
        <a:p>
          <a:endParaRPr lang="en-US"/>
        </a:p>
      </dgm:t>
    </dgm:pt>
    <dgm:pt modelId="{6521D6E4-E26D-4D2E-8EE3-FBF561692358}" type="pres">
      <dgm:prSet presAssocID="{A90959AD-3B44-4915-A75C-C2409911ADD3}" presName="linear" presStyleCnt="0">
        <dgm:presLayoutVars>
          <dgm:animLvl val="lvl"/>
          <dgm:resizeHandles val="exact"/>
        </dgm:presLayoutVars>
      </dgm:prSet>
      <dgm:spPr/>
    </dgm:pt>
    <dgm:pt modelId="{0EF4D975-9C80-4346-9C11-ACF78F9AD25D}" type="pres">
      <dgm:prSet presAssocID="{2F4929E1-2796-4885-B260-23C3362931D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283C2-1FF2-4DCD-BBAF-821FE3A390E5}" type="pres">
      <dgm:prSet presAssocID="{2F4929E1-2796-4885-B260-23C3362931D5}" presName="childText" presStyleLbl="revTx" presStyleIdx="0" presStyleCnt="2">
        <dgm:presLayoutVars>
          <dgm:bulletEnabled val="1"/>
        </dgm:presLayoutVars>
      </dgm:prSet>
      <dgm:spPr/>
    </dgm:pt>
    <dgm:pt modelId="{28BDB264-7FDD-475C-92D0-0964FA695426}" type="pres">
      <dgm:prSet presAssocID="{3B681A16-3FCD-465C-A752-0F9BA5AF669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97BAC51-F3AD-435F-93D3-196026B93DE5}" type="pres">
      <dgm:prSet presAssocID="{3B681A16-3FCD-465C-A752-0F9BA5AF669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1908B12-58B3-4B5D-BCD0-1FC2111863CF}" srcId="{A90959AD-3B44-4915-A75C-C2409911ADD3}" destId="{3B681A16-3FCD-465C-A752-0F9BA5AF6695}" srcOrd="1" destOrd="0" parTransId="{7DF2865A-CDCB-488D-AABB-CF0F58BD5697}" sibTransId="{FEAA12D3-6D09-47B6-89B0-C4F00D0B8CB7}"/>
    <dgm:cxn modelId="{1C09B41C-358C-4DF7-85B5-5430E77CF7DA}" type="presOf" srcId="{9E9CEB6B-FC37-4954-86CB-3BAC030E75C6}" destId="{765283C2-1FF2-4DCD-BBAF-821FE3A390E5}" srcOrd="0" destOrd="0" presId="urn:microsoft.com/office/officeart/2005/8/layout/vList2"/>
    <dgm:cxn modelId="{932B5C1E-2378-43DA-BEDC-92DE6EE22E20}" srcId="{3B681A16-3FCD-465C-A752-0F9BA5AF6695}" destId="{57501FD1-9B7A-40BC-858C-D9048084C175}" srcOrd="1" destOrd="0" parTransId="{A451CDFD-A849-4436-9A7B-900DD3C21799}" sibTransId="{07F07BED-9230-401A-928D-39442210A2A9}"/>
    <dgm:cxn modelId="{D05B7D3D-0061-405F-A2C3-A02208398B9A}" srcId="{A90959AD-3B44-4915-A75C-C2409911ADD3}" destId="{2F4929E1-2796-4885-B260-23C3362931D5}" srcOrd="0" destOrd="0" parTransId="{1C00F81F-CB14-491B-944D-96E2D7A4FFEF}" sibTransId="{AAA5FC2F-6A0C-4758-8DA2-F1F987A8D8E6}"/>
    <dgm:cxn modelId="{C7136361-37DC-434F-8ECB-ECDFF0DEEE79}" type="presOf" srcId="{6B5BBEFE-FDAF-4E8C-8A24-10AAD9F889F1}" destId="{097BAC51-F3AD-435F-93D3-196026B93DE5}" srcOrd="0" destOrd="2" presId="urn:microsoft.com/office/officeart/2005/8/layout/vList2"/>
    <dgm:cxn modelId="{04E4E162-8CBF-4FFF-BCD4-33469849EAAC}" srcId="{2F4929E1-2796-4885-B260-23C3362931D5}" destId="{9E9CEB6B-FC37-4954-86CB-3BAC030E75C6}" srcOrd="0" destOrd="0" parTransId="{28A2D771-B170-4D1A-A3D4-CF4D26DEB6AB}" sibTransId="{7EC177AF-5BF2-4336-B77E-14FB70EFB396}"/>
    <dgm:cxn modelId="{22A44F56-15B0-463F-816F-A1C663D62C62}" type="presOf" srcId="{A90959AD-3B44-4915-A75C-C2409911ADD3}" destId="{6521D6E4-E26D-4D2E-8EE3-FBF561692358}" srcOrd="0" destOrd="0" presId="urn:microsoft.com/office/officeart/2005/8/layout/vList2"/>
    <dgm:cxn modelId="{09920679-937F-48B5-94CE-3DB9E6C5974C}" type="presOf" srcId="{9536F375-E712-48AE-B90A-041F4B82CD0F}" destId="{097BAC51-F3AD-435F-93D3-196026B93DE5}" srcOrd="0" destOrd="0" presId="urn:microsoft.com/office/officeart/2005/8/layout/vList2"/>
    <dgm:cxn modelId="{ABEFC99D-7A3B-495A-81F1-B4023AB4D725}" type="presOf" srcId="{57501FD1-9B7A-40BC-858C-D9048084C175}" destId="{097BAC51-F3AD-435F-93D3-196026B93DE5}" srcOrd="0" destOrd="1" presId="urn:microsoft.com/office/officeart/2005/8/layout/vList2"/>
    <dgm:cxn modelId="{950E00C2-0967-4A28-9440-A791E608A1D1}" srcId="{3B681A16-3FCD-465C-A752-0F9BA5AF6695}" destId="{6B5BBEFE-FDAF-4E8C-8A24-10AAD9F889F1}" srcOrd="2" destOrd="0" parTransId="{3D6402DB-EA10-450B-8EF8-563390FD3638}" sibTransId="{7B0AC922-3673-41F9-9730-EF92681D5545}"/>
    <dgm:cxn modelId="{23E5D8C7-5601-433E-80B0-49341518D206}" srcId="{3B681A16-3FCD-465C-A752-0F9BA5AF6695}" destId="{9536F375-E712-48AE-B90A-041F4B82CD0F}" srcOrd="0" destOrd="0" parTransId="{F3313D5D-4C2B-422A-86F6-01A13FB29955}" sibTransId="{D61EDA67-826E-478C-AFB1-A728BF6B1CCF}"/>
    <dgm:cxn modelId="{E92A76E3-8F45-41A4-A2C0-7338913ED39C}" type="presOf" srcId="{2F4929E1-2796-4885-B260-23C3362931D5}" destId="{0EF4D975-9C80-4346-9C11-ACF78F9AD25D}" srcOrd="0" destOrd="0" presId="urn:microsoft.com/office/officeart/2005/8/layout/vList2"/>
    <dgm:cxn modelId="{C83CC8F8-565B-4475-B1C7-262E173798F2}" type="presOf" srcId="{3B681A16-3FCD-465C-A752-0F9BA5AF6695}" destId="{28BDB264-7FDD-475C-92D0-0964FA695426}" srcOrd="0" destOrd="0" presId="urn:microsoft.com/office/officeart/2005/8/layout/vList2"/>
    <dgm:cxn modelId="{664B9729-D155-4295-9CBA-C591A34330B5}" type="presParOf" srcId="{6521D6E4-E26D-4D2E-8EE3-FBF561692358}" destId="{0EF4D975-9C80-4346-9C11-ACF78F9AD25D}" srcOrd="0" destOrd="0" presId="urn:microsoft.com/office/officeart/2005/8/layout/vList2"/>
    <dgm:cxn modelId="{BD4E2B0C-6336-442E-AA65-A11D6E4F6823}" type="presParOf" srcId="{6521D6E4-E26D-4D2E-8EE3-FBF561692358}" destId="{765283C2-1FF2-4DCD-BBAF-821FE3A390E5}" srcOrd="1" destOrd="0" presId="urn:microsoft.com/office/officeart/2005/8/layout/vList2"/>
    <dgm:cxn modelId="{08D8A74E-84A5-42EE-974E-8DDD532B222D}" type="presParOf" srcId="{6521D6E4-E26D-4D2E-8EE3-FBF561692358}" destId="{28BDB264-7FDD-475C-92D0-0964FA695426}" srcOrd="2" destOrd="0" presId="urn:microsoft.com/office/officeart/2005/8/layout/vList2"/>
    <dgm:cxn modelId="{F31A7B2F-4B55-4515-9D36-4DEA0FA89B51}" type="presParOf" srcId="{6521D6E4-E26D-4D2E-8EE3-FBF561692358}" destId="{097BAC51-F3AD-435F-93D3-196026B93DE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430D9C-CBE8-4572-8A20-676EC3595579}" type="doc">
      <dgm:prSet loTypeId="urn:diagrams.loki3.com/Bracke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9E6C0B6-D88E-42BF-85FB-728CC2857872}">
      <dgm:prSet phldrT="[Text]"/>
      <dgm:spPr/>
      <dgm:t>
        <a:bodyPr/>
        <a:lstStyle/>
        <a:p>
          <a:r>
            <a:rPr lang="en-US" dirty="0"/>
            <a:t>Definitions </a:t>
          </a:r>
        </a:p>
      </dgm:t>
    </dgm:pt>
    <dgm:pt modelId="{363319AB-3515-46B5-A493-5375F3F5D437}" type="parTrans" cxnId="{4FF6E94A-540D-4782-9AA1-7FC159925084}">
      <dgm:prSet/>
      <dgm:spPr/>
      <dgm:t>
        <a:bodyPr/>
        <a:lstStyle/>
        <a:p>
          <a:endParaRPr lang="en-US"/>
        </a:p>
      </dgm:t>
    </dgm:pt>
    <dgm:pt modelId="{D642C3B6-4D77-4A88-B63C-A4561A0ECF87}" type="sibTrans" cxnId="{4FF6E94A-540D-4782-9AA1-7FC159925084}">
      <dgm:prSet/>
      <dgm:spPr/>
      <dgm:t>
        <a:bodyPr/>
        <a:lstStyle/>
        <a:p>
          <a:endParaRPr lang="en-US"/>
        </a:p>
      </dgm:t>
    </dgm:pt>
    <dgm:pt modelId="{FE7706A9-A044-43EF-84C0-313AF93580DB}">
      <dgm:prSet phldrT="[Text]"/>
      <dgm:spPr/>
      <dgm:t>
        <a:bodyPr/>
        <a:lstStyle/>
        <a:p>
          <a:r>
            <a:rPr lang="en-US" dirty="0"/>
            <a:t>Wrong definitions </a:t>
          </a:r>
        </a:p>
      </dgm:t>
    </dgm:pt>
    <dgm:pt modelId="{E87278AC-A536-49C1-AC1E-A039D21B98D1}" type="parTrans" cxnId="{B83473D8-7811-4A13-9814-2F231E23A5F3}">
      <dgm:prSet/>
      <dgm:spPr/>
      <dgm:t>
        <a:bodyPr/>
        <a:lstStyle/>
        <a:p>
          <a:endParaRPr lang="en-US"/>
        </a:p>
      </dgm:t>
    </dgm:pt>
    <dgm:pt modelId="{10F7DE3A-048B-4973-A292-695A87BF36BE}" type="sibTrans" cxnId="{B83473D8-7811-4A13-9814-2F231E23A5F3}">
      <dgm:prSet/>
      <dgm:spPr/>
      <dgm:t>
        <a:bodyPr/>
        <a:lstStyle/>
        <a:p>
          <a:endParaRPr lang="en-US"/>
        </a:p>
      </dgm:t>
    </dgm:pt>
    <dgm:pt modelId="{F99EE149-7CFC-4CA7-9D8C-14496C5C405C}">
      <dgm:prSet phldrT="[Text]"/>
      <dgm:spPr/>
      <dgm:t>
        <a:bodyPr/>
        <a:lstStyle/>
        <a:p>
          <a:r>
            <a:rPr lang="en-US" dirty="0"/>
            <a:t>Vagueness </a:t>
          </a:r>
        </a:p>
      </dgm:t>
    </dgm:pt>
    <dgm:pt modelId="{983FE407-F826-4C53-B1C0-9756CB5DF8DC}" type="parTrans" cxnId="{D18F3DA9-ADED-4522-909D-7EEE6580159B}">
      <dgm:prSet/>
      <dgm:spPr/>
      <dgm:t>
        <a:bodyPr/>
        <a:lstStyle/>
        <a:p>
          <a:endParaRPr lang="en-US"/>
        </a:p>
      </dgm:t>
    </dgm:pt>
    <dgm:pt modelId="{B71A599D-8C45-43BD-AC55-EEB987C96BDB}" type="sibTrans" cxnId="{D18F3DA9-ADED-4522-909D-7EEE6580159B}">
      <dgm:prSet/>
      <dgm:spPr/>
      <dgm:t>
        <a:bodyPr/>
        <a:lstStyle/>
        <a:p>
          <a:endParaRPr lang="en-US"/>
        </a:p>
      </dgm:t>
    </dgm:pt>
    <dgm:pt modelId="{574E46E9-ECE1-4B12-BD16-F8F0552865AE}">
      <dgm:prSet phldrT="[Text]"/>
      <dgm:spPr/>
      <dgm:t>
        <a:bodyPr/>
        <a:lstStyle/>
        <a:p>
          <a:r>
            <a:rPr lang="en-US" dirty="0"/>
            <a:t>Unclear education </a:t>
          </a:r>
        </a:p>
      </dgm:t>
    </dgm:pt>
    <dgm:pt modelId="{B198D36A-BE10-4192-8525-BB55E8CE8571}" type="parTrans" cxnId="{2AC7D0AC-C947-4CA7-8946-80BB09F6E891}">
      <dgm:prSet/>
      <dgm:spPr/>
      <dgm:t>
        <a:bodyPr/>
        <a:lstStyle/>
        <a:p>
          <a:endParaRPr lang="en-US"/>
        </a:p>
      </dgm:t>
    </dgm:pt>
    <dgm:pt modelId="{83681465-4D1E-4AC8-B445-73E997F78F5E}" type="sibTrans" cxnId="{2AC7D0AC-C947-4CA7-8946-80BB09F6E891}">
      <dgm:prSet/>
      <dgm:spPr/>
      <dgm:t>
        <a:bodyPr/>
        <a:lstStyle/>
        <a:p>
          <a:endParaRPr lang="en-US"/>
        </a:p>
      </dgm:t>
    </dgm:pt>
    <dgm:pt modelId="{3A127B72-C454-4438-BAD0-19D645EF0418}">
      <dgm:prSet phldrT="[Text]"/>
      <dgm:spPr/>
      <dgm:t>
        <a:bodyPr/>
        <a:lstStyle/>
        <a:p>
          <a:r>
            <a:rPr lang="en-US" dirty="0"/>
            <a:t>Bullying = harassment = sexual harassment </a:t>
          </a:r>
        </a:p>
      </dgm:t>
    </dgm:pt>
    <dgm:pt modelId="{3E413FB3-1488-47BC-AE63-A83C1B408DA2}" type="parTrans" cxnId="{58A3B7E5-E155-467F-949C-D990E132A898}">
      <dgm:prSet/>
      <dgm:spPr/>
      <dgm:t>
        <a:bodyPr/>
        <a:lstStyle/>
        <a:p>
          <a:endParaRPr lang="en-US"/>
        </a:p>
      </dgm:t>
    </dgm:pt>
    <dgm:pt modelId="{E216B561-74BF-43C1-8292-435880C50396}" type="sibTrans" cxnId="{58A3B7E5-E155-467F-949C-D990E132A898}">
      <dgm:prSet/>
      <dgm:spPr/>
      <dgm:t>
        <a:bodyPr/>
        <a:lstStyle/>
        <a:p>
          <a:endParaRPr lang="en-US"/>
        </a:p>
      </dgm:t>
    </dgm:pt>
    <dgm:pt modelId="{74D6EFAE-E3E6-44F8-8E18-5D8A1C40F7F6}">
      <dgm:prSet phldrT="[Text]"/>
      <dgm:spPr/>
      <dgm:t>
        <a:bodyPr/>
        <a:lstStyle/>
        <a:p>
          <a:r>
            <a:rPr lang="en-US" dirty="0"/>
            <a:t>No definitions </a:t>
          </a:r>
        </a:p>
      </dgm:t>
    </dgm:pt>
    <dgm:pt modelId="{9E9E951C-C35B-47DA-B3D4-D3B182CC201A}" type="parTrans" cxnId="{BFF3E745-2F52-4E85-B4C0-B24421770483}">
      <dgm:prSet/>
      <dgm:spPr/>
      <dgm:t>
        <a:bodyPr/>
        <a:lstStyle/>
        <a:p>
          <a:endParaRPr lang="en-US"/>
        </a:p>
      </dgm:t>
    </dgm:pt>
    <dgm:pt modelId="{5C5715A1-FEDF-4471-81E5-C490469B844E}" type="sibTrans" cxnId="{BFF3E745-2F52-4E85-B4C0-B24421770483}">
      <dgm:prSet/>
      <dgm:spPr/>
      <dgm:t>
        <a:bodyPr/>
        <a:lstStyle/>
        <a:p>
          <a:endParaRPr lang="en-US"/>
        </a:p>
      </dgm:t>
    </dgm:pt>
    <dgm:pt modelId="{9DDEDB56-3181-4D40-9BEB-41E09E9A617F}">
      <dgm:prSet phldrT="[Text]"/>
      <dgm:spPr/>
      <dgm:t>
        <a:bodyPr/>
        <a:lstStyle/>
        <a:p>
          <a:r>
            <a:rPr lang="en-US" dirty="0"/>
            <a:t>Policy spread across multiple policies </a:t>
          </a:r>
        </a:p>
      </dgm:t>
    </dgm:pt>
    <dgm:pt modelId="{87A4FD9B-C63B-4422-9E14-88E162B3345F}" type="parTrans" cxnId="{B6DDF6CD-A492-45EC-BF73-D07942CE268B}">
      <dgm:prSet/>
      <dgm:spPr/>
      <dgm:t>
        <a:bodyPr/>
        <a:lstStyle/>
        <a:p>
          <a:endParaRPr lang="en-US"/>
        </a:p>
      </dgm:t>
    </dgm:pt>
    <dgm:pt modelId="{BDF904FD-F3FA-4F4A-9FEE-101C76AF0E02}" type="sibTrans" cxnId="{B6DDF6CD-A492-45EC-BF73-D07942CE268B}">
      <dgm:prSet/>
      <dgm:spPr/>
      <dgm:t>
        <a:bodyPr/>
        <a:lstStyle/>
        <a:p>
          <a:endParaRPr lang="en-US"/>
        </a:p>
      </dgm:t>
    </dgm:pt>
    <dgm:pt modelId="{22C1CD7A-5E58-48D0-A3A8-AC3B2D1D4B8F}">
      <dgm:prSet phldrT="[Text]"/>
      <dgm:spPr/>
      <dgm:t>
        <a:bodyPr/>
        <a:lstStyle/>
        <a:p>
          <a:r>
            <a:rPr lang="en-US" dirty="0"/>
            <a:t>Specific Populations </a:t>
          </a:r>
        </a:p>
      </dgm:t>
    </dgm:pt>
    <dgm:pt modelId="{258F3487-B439-4083-9F7C-DA49FA796A22}" type="parTrans" cxnId="{512CED90-FD30-4520-98DA-6B28679F1C3D}">
      <dgm:prSet/>
      <dgm:spPr/>
      <dgm:t>
        <a:bodyPr/>
        <a:lstStyle/>
        <a:p>
          <a:endParaRPr lang="en-US"/>
        </a:p>
      </dgm:t>
    </dgm:pt>
    <dgm:pt modelId="{624B89DA-8282-41D5-9766-B46A5E02212C}" type="sibTrans" cxnId="{512CED90-FD30-4520-98DA-6B28679F1C3D}">
      <dgm:prSet/>
      <dgm:spPr/>
      <dgm:t>
        <a:bodyPr/>
        <a:lstStyle/>
        <a:p>
          <a:endParaRPr lang="en-US"/>
        </a:p>
      </dgm:t>
    </dgm:pt>
    <dgm:pt modelId="{5ABF0B36-910F-44D0-872C-2438239B836A}">
      <dgm:prSet phldrT="[Text]"/>
      <dgm:spPr/>
      <dgm:t>
        <a:bodyPr/>
        <a:lstStyle/>
        <a:p>
          <a:r>
            <a:rPr lang="en-US" dirty="0"/>
            <a:t>Teacher roles </a:t>
          </a:r>
        </a:p>
      </dgm:t>
    </dgm:pt>
    <dgm:pt modelId="{5838219A-BE3F-4F94-9FA5-0D5C96A29F70}" type="parTrans" cxnId="{C82762DA-6FC8-410A-B479-8C998B258C66}">
      <dgm:prSet/>
      <dgm:spPr/>
      <dgm:t>
        <a:bodyPr/>
        <a:lstStyle/>
        <a:p>
          <a:endParaRPr lang="en-US"/>
        </a:p>
      </dgm:t>
    </dgm:pt>
    <dgm:pt modelId="{7519BE75-C68B-4FA1-A9AB-1467BF396DDB}" type="sibTrans" cxnId="{C82762DA-6FC8-410A-B479-8C998B258C66}">
      <dgm:prSet/>
      <dgm:spPr/>
      <dgm:t>
        <a:bodyPr/>
        <a:lstStyle/>
        <a:p>
          <a:endParaRPr lang="en-US"/>
        </a:p>
      </dgm:t>
    </dgm:pt>
    <dgm:pt modelId="{E43569FF-AB06-48ED-A11D-4CB8E7703047}">
      <dgm:prSet phldrT="[Text]"/>
      <dgm:spPr/>
      <dgm:t>
        <a:bodyPr/>
        <a:lstStyle/>
        <a:p>
          <a:r>
            <a:rPr lang="en-US" dirty="0"/>
            <a:t>Title X protections </a:t>
          </a:r>
        </a:p>
      </dgm:t>
    </dgm:pt>
    <dgm:pt modelId="{F3369632-4850-4DFB-983E-E6BF0272C268}" type="parTrans" cxnId="{4B9BAC1C-62B8-413D-9070-F47182A22FB1}">
      <dgm:prSet/>
      <dgm:spPr/>
      <dgm:t>
        <a:bodyPr/>
        <a:lstStyle/>
        <a:p>
          <a:endParaRPr lang="en-US"/>
        </a:p>
      </dgm:t>
    </dgm:pt>
    <dgm:pt modelId="{33FB51B9-70CA-4EA2-B53F-8C1F58BD1629}" type="sibTrans" cxnId="{4B9BAC1C-62B8-413D-9070-F47182A22FB1}">
      <dgm:prSet/>
      <dgm:spPr/>
      <dgm:t>
        <a:bodyPr/>
        <a:lstStyle/>
        <a:p>
          <a:endParaRPr lang="en-US"/>
        </a:p>
      </dgm:t>
    </dgm:pt>
    <dgm:pt modelId="{6DD2C725-71C9-45DF-9A98-C01A7E99851F}">
      <dgm:prSet phldrT="[Text]"/>
      <dgm:spPr/>
      <dgm:t>
        <a:bodyPr/>
        <a:lstStyle/>
        <a:p>
          <a:r>
            <a:rPr lang="en-US" dirty="0"/>
            <a:t>Logistics </a:t>
          </a:r>
        </a:p>
      </dgm:t>
    </dgm:pt>
    <dgm:pt modelId="{B83395E8-F285-4514-A945-613C5B608394}" type="parTrans" cxnId="{FC6F0F6C-632B-4F84-917D-A1553D7BF639}">
      <dgm:prSet/>
      <dgm:spPr/>
      <dgm:t>
        <a:bodyPr/>
        <a:lstStyle/>
        <a:p>
          <a:endParaRPr lang="en-US"/>
        </a:p>
      </dgm:t>
    </dgm:pt>
    <dgm:pt modelId="{246730B2-508B-435E-8E14-880D25546BA2}" type="sibTrans" cxnId="{FC6F0F6C-632B-4F84-917D-A1553D7BF639}">
      <dgm:prSet/>
      <dgm:spPr/>
      <dgm:t>
        <a:bodyPr/>
        <a:lstStyle/>
        <a:p>
          <a:endParaRPr lang="en-US"/>
        </a:p>
      </dgm:t>
    </dgm:pt>
    <dgm:pt modelId="{066BE51F-DEDE-4BC2-89FF-BA3B21C6EDF7}">
      <dgm:prSet phldrT="[Text]"/>
      <dgm:spPr/>
      <dgm:t>
        <a:bodyPr/>
        <a:lstStyle/>
        <a:p>
          <a:r>
            <a:rPr lang="en-US" dirty="0"/>
            <a:t>Not reviewed annually </a:t>
          </a:r>
        </a:p>
      </dgm:t>
    </dgm:pt>
    <dgm:pt modelId="{34E002CE-BAFE-4342-B159-B28FA9307C13}" type="parTrans" cxnId="{FC23E642-EE23-4321-B099-4A63974DD82B}">
      <dgm:prSet/>
      <dgm:spPr/>
      <dgm:t>
        <a:bodyPr/>
        <a:lstStyle/>
        <a:p>
          <a:endParaRPr lang="en-US"/>
        </a:p>
      </dgm:t>
    </dgm:pt>
    <dgm:pt modelId="{1EFB6A4C-4D27-4351-92A0-DF425C8BC8D2}" type="sibTrans" cxnId="{FC23E642-EE23-4321-B099-4A63974DD82B}">
      <dgm:prSet/>
      <dgm:spPr/>
      <dgm:t>
        <a:bodyPr/>
        <a:lstStyle/>
        <a:p>
          <a:endParaRPr lang="en-US"/>
        </a:p>
      </dgm:t>
    </dgm:pt>
    <dgm:pt modelId="{23B52AA6-149C-44AE-9EDD-008841C681F6}">
      <dgm:prSet phldrT="[Text]"/>
      <dgm:spPr/>
      <dgm:t>
        <a:bodyPr/>
        <a:lstStyle/>
        <a:p>
          <a:r>
            <a:rPr lang="en-US" dirty="0"/>
            <a:t>Disconnect between handbook and policy </a:t>
          </a:r>
        </a:p>
      </dgm:t>
    </dgm:pt>
    <dgm:pt modelId="{D783B3CA-6DFC-4F9E-9F7B-60AA076B8BD3}" type="parTrans" cxnId="{97D221D3-D3C9-451A-9971-8985D8AFD696}">
      <dgm:prSet/>
      <dgm:spPr/>
      <dgm:t>
        <a:bodyPr/>
        <a:lstStyle/>
        <a:p>
          <a:endParaRPr lang="en-US"/>
        </a:p>
      </dgm:t>
    </dgm:pt>
    <dgm:pt modelId="{B0742C70-8705-4824-BE2F-1667EC69ABA0}" type="sibTrans" cxnId="{97D221D3-D3C9-451A-9971-8985D8AFD696}">
      <dgm:prSet/>
      <dgm:spPr/>
      <dgm:t>
        <a:bodyPr/>
        <a:lstStyle/>
        <a:p>
          <a:endParaRPr lang="en-US"/>
        </a:p>
      </dgm:t>
    </dgm:pt>
    <dgm:pt modelId="{24B5EA8D-2E0E-4239-A146-9BF699FA5B70}" type="pres">
      <dgm:prSet presAssocID="{02430D9C-CBE8-4572-8A20-676EC3595579}" presName="Name0" presStyleCnt="0">
        <dgm:presLayoutVars>
          <dgm:dir/>
          <dgm:animLvl val="lvl"/>
          <dgm:resizeHandles val="exact"/>
        </dgm:presLayoutVars>
      </dgm:prSet>
      <dgm:spPr/>
    </dgm:pt>
    <dgm:pt modelId="{57A606FC-DCE5-4930-B1ED-75E990C3E025}" type="pres">
      <dgm:prSet presAssocID="{79E6C0B6-D88E-42BF-85FB-728CC2857872}" presName="linNode" presStyleCnt="0"/>
      <dgm:spPr/>
    </dgm:pt>
    <dgm:pt modelId="{D6201669-3DB2-492B-A8EC-F757E188FC55}" type="pres">
      <dgm:prSet presAssocID="{79E6C0B6-D88E-42BF-85FB-728CC2857872}" presName="parTx" presStyleLbl="revTx" presStyleIdx="0" presStyleCnt="4">
        <dgm:presLayoutVars>
          <dgm:chMax val="1"/>
          <dgm:bulletEnabled val="1"/>
        </dgm:presLayoutVars>
      </dgm:prSet>
      <dgm:spPr/>
    </dgm:pt>
    <dgm:pt modelId="{150E569A-8421-46EF-9779-C9E53898AC77}" type="pres">
      <dgm:prSet presAssocID="{79E6C0B6-D88E-42BF-85FB-728CC2857872}" presName="bracket" presStyleLbl="parChTrans1D1" presStyleIdx="0" presStyleCnt="4"/>
      <dgm:spPr/>
    </dgm:pt>
    <dgm:pt modelId="{E08FF7F3-0DB1-4DBA-BF63-1A6CAFE28AF8}" type="pres">
      <dgm:prSet presAssocID="{79E6C0B6-D88E-42BF-85FB-728CC2857872}" presName="spH" presStyleCnt="0"/>
      <dgm:spPr/>
    </dgm:pt>
    <dgm:pt modelId="{D5F8D151-D4A9-498C-A598-5145C56314D0}" type="pres">
      <dgm:prSet presAssocID="{79E6C0B6-D88E-42BF-85FB-728CC2857872}" presName="desTx" presStyleLbl="node1" presStyleIdx="0" presStyleCnt="4">
        <dgm:presLayoutVars>
          <dgm:bulletEnabled val="1"/>
        </dgm:presLayoutVars>
      </dgm:prSet>
      <dgm:spPr/>
    </dgm:pt>
    <dgm:pt modelId="{8AC656B1-DE94-4C2C-8931-F1BBF3A8E0CB}" type="pres">
      <dgm:prSet presAssocID="{D642C3B6-4D77-4A88-B63C-A4561A0ECF87}" presName="spV" presStyleCnt="0"/>
      <dgm:spPr/>
    </dgm:pt>
    <dgm:pt modelId="{0DD45A42-18FD-4F9C-8757-CBB0D8BC7741}" type="pres">
      <dgm:prSet presAssocID="{F99EE149-7CFC-4CA7-9D8C-14496C5C405C}" presName="linNode" presStyleCnt="0"/>
      <dgm:spPr/>
    </dgm:pt>
    <dgm:pt modelId="{4F455196-63A1-4279-83E8-A6C8CD50B869}" type="pres">
      <dgm:prSet presAssocID="{F99EE149-7CFC-4CA7-9D8C-14496C5C405C}" presName="parTx" presStyleLbl="revTx" presStyleIdx="1" presStyleCnt="4">
        <dgm:presLayoutVars>
          <dgm:chMax val="1"/>
          <dgm:bulletEnabled val="1"/>
        </dgm:presLayoutVars>
      </dgm:prSet>
      <dgm:spPr/>
    </dgm:pt>
    <dgm:pt modelId="{93D5D259-919C-4DB8-999E-187FBD7DCB4A}" type="pres">
      <dgm:prSet presAssocID="{F99EE149-7CFC-4CA7-9D8C-14496C5C405C}" presName="bracket" presStyleLbl="parChTrans1D1" presStyleIdx="1" presStyleCnt="4"/>
      <dgm:spPr/>
    </dgm:pt>
    <dgm:pt modelId="{F1F0ED46-7601-4D93-B5CE-8AD9793A1B7C}" type="pres">
      <dgm:prSet presAssocID="{F99EE149-7CFC-4CA7-9D8C-14496C5C405C}" presName="spH" presStyleCnt="0"/>
      <dgm:spPr/>
    </dgm:pt>
    <dgm:pt modelId="{AAE0D81B-E692-4B25-8F0A-BE70FE101D57}" type="pres">
      <dgm:prSet presAssocID="{F99EE149-7CFC-4CA7-9D8C-14496C5C405C}" presName="desTx" presStyleLbl="node1" presStyleIdx="1" presStyleCnt="4">
        <dgm:presLayoutVars>
          <dgm:bulletEnabled val="1"/>
        </dgm:presLayoutVars>
      </dgm:prSet>
      <dgm:spPr/>
    </dgm:pt>
    <dgm:pt modelId="{D1773C4B-5CC6-4692-A334-409DC5D1DCD2}" type="pres">
      <dgm:prSet presAssocID="{B71A599D-8C45-43BD-AC55-EEB987C96BDB}" presName="spV" presStyleCnt="0"/>
      <dgm:spPr/>
    </dgm:pt>
    <dgm:pt modelId="{3DBC46BF-7089-4678-AEA7-141D29FCAFF5}" type="pres">
      <dgm:prSet presAssocID="{22C1CD7A-5E58-48D0-A3A8-AC3B2D1D4B8F}" presName="linNode" presStyleCnt="0"/>
      <dgm:spPr/>
    </dgm:pt>
    <dgm:pt modelId="{CAEA5A38-CF9B-4133-A274-E8ECD1D2CA93}" type="pres">
      <dgm:prSet presAssocID="{22C1CD7A-5E58-48D0-A3A8-AC3B2D1D4B8F}" presName="parTx" presStyleLbl="revTx" presStyleIdx="2" presStyleCnt="4">
        <dgm:presLayoutVars>
          <dgm:chMax val="1"/>
          <dgm:bulletEnabled val="1"/>
        </dgm:presLayoutVars>
      </dgm:prSet>
      <dgm:spPr/>
    </dgm:pt>
    <dgm:pt modelId="{B0C9506B-412C-4359-A66E-4A505F85652C}" type="pres">
      <dgm:prSet presAssocID="{22C1CD7A-5E58-48D0-A3A8-AC3B2D1D4B8F}" presName="bracket" presStyleLbl="parChTrans1D1" presStyleIdx="2" presStyleCnt="4"/>
      <dgm:spPr/>
    </dgm:pt>
    <dgm:pt modelId="{E3403699-A6D4-47B0-8560-B6A6B4680FF1}" type="pres">
      <dgm:prSet presAssocID="{22C1CD7A-5E58-48D0-A3A8-AC3B2D1D4B8F}" presName="spH" presStyleCnt="0"/>
      <dgm:spPr/>
    </dgm:pt>
    <dgm:pt modelId="{6DED9553-09FC-4AAA-8F38-A22413A0EF36}" type="pres">
      <dgm:prSet presAssocID="{22C1CD7A-5E58-48D0-A3A8-AC3B2D1D4B8F}" presName="desTx" presStyleLbl="node1" presStyleIdx="2" presStyleCnt="4">
        <dgm:presLayoutVars>
          <dgm:bulletEnabled val="1"/>
        </dgm:presLayoutVars>
      </dgm:prSet>
      <dgm:spPr/>
    </dgm:pt>
    <dgm:pt modelId="{0AB79C63-CF16-44B5-A25B-90F186716E37}" type="pres">
      <dgm:prSet presAssocID="{624B89DA-8282-41D5-9766-B46A5E02212C}" presName="spV" presStyleCnt="0"/>
      <dgm:spPr/>
    </dgm:pt>
    <dgm:pt modelId="{F70012F4-BDF7-4A32-B2A7-1B7C4150733D}" type="pres">
      <dgm:prSet presAssocID="{6DD2C725-71C9-45DF-9A98-C01A7E99851F}" presName="linNode" presStyleCnt="0"/>
      <dgm:spPr/>
    </dgm:pt>
    <dgm:pt modelId="{21499A7B-D16E-4497-BFC1-616A9CB3A39A}" type="pres">
      <dgm:prSet presAssocID="{6DD2C725-71C9-45DF-9A98-C01A7E99851F}" presName="parTx" presStyleLbl="revTx" presStyleIdx="3" presStyleCnt="4">
        <dgm:presLayoutVars>
          <dgm:chMax val="1"/>
          <dgm:bulletEnabled val="1"/>
        </dgm:presLayoutVars>
      </dgm:prSet>
      <dgm:spPr/>
    </dgm:pt>
    <dgm:pt modelId="{6502E893-E47B-480F-AAC7-6805B0790F9B}" type="pres">
      <dgm:prSet presAssocID="{6DD2C725-71C9-45DF-9A98-C01A7E99851F}" presName="bracket" presStyleLbl="parChTrans1D1" presStyleIdx="3" presStyleCnt="4"/>
      <dgm:spPr/>
    </dgm:pt>
    <dgm:pt modelId="{DC74C340-2286-46DE-A047-46A958D76663}" type="pres">
      <dgm:prSet presAssocID="{6DD2C725-71C9-45DF-9A98-C01A7E99851F}" presName="spH" presStyleCnt="0"/>
      <dgm:spPr/>
    </dgm:pt>
    <dgm:pt modelId="{A6BFD7E4-EF80-46F9-AA96-1DC33E824366}" type="pres">
      <dgm:prSet presAssocID="{6DD2C725-71C9-45DF-9A98-C01A7E99851F}" presName="desTx" presStyleLbl="node1" presStyleIdx="3" presStyleCnt="4">
        <dgm:presLayoutVars>
          <dgm:bulletEnabled val="1"/>
        </dgm:presLayoutVars>
      </dgm:prSet>
      <dgm:spPr/>
    </dgm:pt>
  </dgm:ptLst>
  <dgm:cxnLst>
    <dgm:cxn modelId="{4B9BAC1C-62B8-413D-9070-F47182A22FB1}" srcId="{22C1CD7A-5E58-48D0-A3A8-AC3B2D1D4B8F}" destId="{E43569FF-AB06-48ED-A11D-4CB8E7703047}" srcOrd="1" destOrd="0" parTransId="{F3369632-4850-4DFB-983E-E6BF0272C268}" sibTransId="{33FB51B9-70CA-4EA2-B53F-8C1F58BD1629}"/>
    <dgm:cxn modelId="{8970DB5C-7719-41F4-A650-8937977AF9FE}" type="presOf" srcId="{74D6EFAE-E3E6-44F8-8E18-5D8A1C40F7F6}" destId="{AAE0D81B-E692-4B25-8F0A-BE70FE101D57}" srcOrd="0" destOrd="1" presId="urn:diagrams.loki3.com/BracketList"/>
    <dgm:cxn modelId="{7E3EA941-146A-4912-B648-38665A4F1189}" type="presOf" srcId="{FE7706A9-A044-43EF-84C0-313AF93580DB}" destId="{D5F8D151-D4A9-498C-A598-5145C56314D0}" srcOrd="0" destOrd="0" presId="urn:diagrams.loki3.com/BracketList"/>
    <dgm:cxn modelId="{FC23E642-EE23-4321-B099-4A63974DD82B}" srcId="{6DD2C725-71C9-45DF-9A98-C01A7E99851F}" destId="{066BE51F-DEDE-4BC2-89FF-BA3B21C6EDF7}" srcOrd="0" destOrd="0" parTransId="{34E002CE-BAFE-4342-B159-B28FA9307C13}" sibTransId="{1EFB6A4C-4D27-4351-92A0-DF425C8BC8D2}"/>
    <dgm:cxn modelId="{BFF3E745-2F52-4E85-B4C0-B24421770483}" srcId="{F99EE149-7CFC-4CA7-9D8C-14496C5C405C}" destId="{74D6EFAE-E3E6-44F8-8E18-5D8A1C40F7F6}" srcOrd="1" destOrd="0" parTransId="{9E9E951C-C35B-47DA-B3D4-D3B182CC201A}" sibTransId="{5C5715A1-FEDF-4471-81E5-C490469B844E}"/>
    <dgm:cxn modelId="{046D6C46-8ED8-45D8-BD20-760D19818D9F}" type="presOf" srcId="{574E46E9-ECE1-4B12-BD16-F8F0552865AE}" destId="{AAE0D81B-E692-4B25-8F0A-BE70FE101D57}" srcOrd="0" destOrd="0" presId="urn:diagrams.loki3.com/BracketList"/>
    <dgm:cxn modelId="{52CAF366-CE44-494F-A2EF-3B855457181B}" type="presOf" srcId="{066BE51F-DEDE-4BC2-89FF-BA3B21C6EDF7}" destId="{A6BFD7E4-EF80-46F9-AA96-1DC33E824366}" srcOrd="0" destOrd="0" presId="urn:diagrams.loki3.com/BracketList"/>
    <dgm:cxn modelId="{62F4F269-F8A0-4720-B781-DFCB2DBFFED9}" type="presOf" srcId="{79E6C0B6-D88E-42BF-85FB-728CC2857872}" destId="{D6201669-3DB2-492B-A8EC-F757E188FC55}" srcOrd="0" destOrd="0" presId="urn:diagrams.loki3.com/BracketList"/>
    <dgm:cxn modelId="{4FF6E94A-540D-4782-9AA1-7FC159925084}" srcId="{02430D9C-CBE8-4572-8A20-676EC3595579}" destId="{79E6C0B6-D88E-42BF-85FB-728CC2857872}" srcOrd="0" destOrd="0" parTransId="{363319AB-3515-46B5-A493-5375F3F5D437}" sibTransId="{D642C3B6-4D77-4A88-B63C-A4561A0ECF87}"/>
    <dgm:cxn modelId="{FC6F0F6C-632B-4F84-917D-A1553D7BF639}" srcId="{02430D9C-CBE8-4572-8A20-676EC3595579}" destId="{6DD2C725-71C9-45DF-9A98-C01A7E99851F}" srcOrd="3" destOrd="0" parTransId="{B83395E8-F285-4514-A945-613C5B608394}" sibTransId="{246730B2-508B-435E-8E14-880D25546BA2}"/>
    <dgm:cxn modelId="{4E48D34D-C140-47EB-A9BF-BDFC6218FC34}" type="presOf" srcId="{9DDEDB56-3181-4D40-9BEB-41E09E9A617F}" destId="{AAE0D81B-E692-4B25-8F0A-BE70FE101D57}" srcOrd="0" destOrd="2" presId="urn:diagrams.loki3.com/BracketList"/>
    <dgm:cxn modelId="{512CED90-FD30-4520-98DA-6B28679F1C3D}" srcId="{02430D9C-CBE8-4572-8A20-676EC3595579}" destId="{22C1CD7A-5E58-48D0-A3A8-AC3B2D1D4B8F}" srcOrd="2" destOrd="0" parTransId="{258F3487-B439-4083-9F7C-DA49FA796A22}" sibTransId="{624B89DA-8282-41D5-9766-B46A5E02212C}"/>
    <dgm:cxn modelId="{C67B789C-52D5-4697-8E66-8F1C58C9D195}" type="presOf" srcId="{5ABF0B36-910F-44D0-872C-2438239B836A}" destId="{6DED9553-09FC-4AAA-8F38-A22413A0EF36}" srcOrd="0" destOrd="0" presId="urn:diagrams.loki3.com/BracketList"/>
    <dgm:cxn modelId="{9C37D7A7-6E30-4E1E-B703-F522802357DA}" type="presOf" srcId="{E43569FF-AB06-48ED-A11D-4CB8E7703047}" destId="{6DED9553-09FC-4AAA-8F38-A22413A0EF36}" srcOrd="0" destOrd="1" presId="urn:diagrams.loki3.com/BracketList"/>
    <dgm:cxn modelId="{D18F3DA9-ADED-4522-909D-7EEE6580159B}" srcId="{02430D9C-CBE8-4572-8A20-676EC3595579}" destId="{F99EE149-7CFC-4CA7-9D8C-14496C5C405C}" srcOrd="1" destOrd="0" parTransId="{983FE407-F826-4C53-B1C0-9756CB5DF8DC}" sibTransId="{B71A599D-8C45-43BD-AC55-EEB987C96BDB}"/>
    <dgm:cxn modelId="{2AC7D0AC-C947-4CA7-8946-80BB09F6E891}" srcId="{F99EE149-7CFC-4CA7-9D8C-14496C5C405C}" destId="{574E46E9-ECE1-4B12-BD16-F8F0552865AE}" srcOrd="0" destOrd="0" parTransId="{B198D36A-BE10-4192-8525-BB55E8CE8571}" sibTransId="{83681465-4D1E-4AC8-B445-73E997F78F5E}"/>
    <dgm:cxn modelId="{18208FB9-EB14-4CB0-9034-C180AC548A86}" type="presOf" srcId="{02430D9C-CBE8-4572-8A20-676EC3595579}" destId="{24B5EA8D-2E0E-4239-A146-9BF699FA5B70}" srcOrd="0" destOrd="0" presId="urn:diagrams.loki3.com/BracketList"/>
    <dgm:cxn modelId="{8BC541BC-DAE6-4A44-8262-FE88F996AF2C}" type="presOf" srcId="{22C1CD7A-5E58-48D0-A3A8-AC3B2D1D4B8F}" destId="{CAEA5A38-CF9B-4133-A274-E8ECD1D2CA93}" srcOrd="0" destOrd="0" presId="urn:diagrams.loki3.com/BracketList"/>
    <dgm:cxn modelId="{E317AACB-C25F-4B50-85E1-ED6EFFC73E81}" type="presOf" srcId="{23B52AA6-149C-44AE-9EDD-008841C681F6}" destId="{A6BFD7E4-EF80-46F9-AA96-1DC33E824366}" srcOrd="0" destOrd="1" presId="urn:diagrams.loki3.com/BracketList"/>
    <dgm:cxn modelId="{B6DDF6CD-A492-45EC-BF73-D07942CE268B}" srcId="{F99EE149-7CFC-4CA7-9D8C-14496C5C405C}" destId="{9DDEDB56-3181-4D40-9BEB-41E09E9A617F}" srcOrd="2" destOrd="0" parTransId="{87A4FD9B-C63B-4422-9E14-88E162B3345F}" sibTransId="{BDF904FD-F3FA-4F4A-9FEE-101C76AF0E02}"/>
    <dgm:cxn modelId="{C2173ECE-8100-485C-BD1C-883D12B4F596}" type="presOf" srcId="{F99EE149-7CFC-4CA7-9D8C-14496C5C405C}" destId="{4F455196-63A1-4279-83E8-A6C8CD50B869}" srcOrd="0" destOrd="0" presId="urn:diagrams.loki3.com/BracketList"/>
    <dgm:cxn modelId="{97D221D3-D3C9-451A-9971-8985D8AFD696}" srcId="{6DD2C725-71C9-45DF-9A98-C01A7E99851F}" destId="{23B52AA6-149C-44AE-9EDD-008841C681F6}" srcOrd="1" destOrd="0" parTransId="{D783B3CA-6DFC-4F9E-9F7B-60AA076B8BD3}" sibTransId="{B0742C70-8705-4824-BE2F-1667EC69ABA0}"/>
    <dgm:cxn modelId="{B83473D8-7811-4A13-9814-2F231E23A5F3}" srcId="{79E6C0B6-D88E-42BF-85FB-728CC2857872}" destId="{FE7706A9-A044-43EF-84C0-313AF93580DB}" srcOrd="0" destOrd="0" parTransId="{E87278AC-A536-49C1-AC1E-A039D21B98D1}" sibTransId="{10F7DE3A-048B-4973-A292-695A87BF36BE}"/>
    <dgm:cxn modelId="{C82762DA-6FC8-410A-B479-8C998B258C66}" srcId="{22C1CD7A-5E58-48D0-A3A8-AC3B2D1D4B8F}" destId="{5ABF0B36-910F-44D0-872C-2438239B836A}" srcOrd="0" destOrd="0" parTransId="{5838219A-BE3F-4F94-9FA5-0D5C96A29F70}" sibTransId="{7519BE75-C68B-4FA1-A9AB-1467BF396DDB}"/>
    <dgm:cxn modelId="{92E2AFE0-B0BB-4290-B9D0-B999F48118E7}" type="presOf" srcId="{6DD2C725-71C9-45DF-9A98-C01A7E99851F}" destId="{21499A7B-D16E-4497-BFC1-616A9CB3A39A}" srcOrd="0" destOrd="0" presId="urn:diagrams.loki3.com/BracketList"/>
    <dgm:cxn modelId="{58A3B7E5-E155-467F-949C-D990E132A898}" srcId="{79E6C0B6-D88E-42BF-85FB-728CC2857872}" destId="{3A127B72-C454-4438-BAD0-19D645EF0418}" srcOrd="1" destOrd="0" parTransId="{3E413FB3-1488-47BC-AE63-A83C1B408DA2}" sibTransId="{E216B561-74BF-43C1-8292-435880C50396}"/>
    <dgm:cxn modelId="{096DF1F2-1551-4DD0-9848-0D6137CEF53B}" type="presOf" srcId="{3A127B72-C454-4438-BAD0-19D645EF0418}" destId="{D5F8D151-D4A9-498C-A598-5145C56314D0}" srcOrd="0" destOrd="1" presId="urn:diagrams.loki3.com/BracketList"/>
    <dgm:cxn modelId="{E57ABF4D-5EFB-4536-8922-9A7DD71CB1D9}" type="presParOf" srcId="{24B5EA8D-2E0E-4239-A146-9BF699FA5B70}" destId="{57A606FC-DCE5-4930-B1ED-75E990C3E025}" srcOrd="0" destOrd="0" presId="urn:diagrams.loki3.com/BracketList"/>
    <dgm:cxn modelId="{880D5DE7-75F2-4D80-A983-20D34074C1FF}" type="presParOf" srcId="{57A606FC-DCE5-4930-B1ED-75E990C3E025}" destId="{D6201669-3DB2-492B-A8EC-F757E188FC55}" srcOrd="0" destOrd="0" presId="urn:diagrams.loki3.com/BracketList"/>
    <dgm:cxn modelId="{06CBA932-D298-439B-AC31-99F38B94CBB7}" type="presParOf" srcId="{57A606FC-DCE5-4930-B1ED-75E990C3E025}" destId="{150E569A-8421-46EF-9779-C9E53898AC77}" srcOrd="1" destOrd="0" presId="urn:diagrams.loki3.com/BracketList"/>
    <dgm:cxn modelId="{A5963DF4-ED4F-4392-A1BB-E98B432C8A01}" type="presParOf" srcId="{57A606FC-DCE5-4930-B1ED-75E990C3E025}" destId="{E08FF7F3-0DB1-4DBA-BF63-1A6CAFE28AF8}" srcOrd="2" destOrd="0" presId="urn:diagrams.loki3.com/BracketList"/>
    <dgm:cxn modelId="{B9E7F20B-EA37-4608-9624-D89CDEC013CE}" type="presParOf" srcId="{57A606FC-DCE5-4930-B1ED-75E990C3E025}" destId="{D5F8D151-D4A9-498C-A598-5145C56314D0}" srcOrd="3" destOrd="0" presId="urn:diagrams.loki3.com/BracketList"/>
    <dgm:cxn modelId="{39627429-1BB2-4F41-BD04-9F85D4AC4FCB}" type="presParOf" srcId="{24B5EA8D-2E0E-4239-A146-9BF699FA5B70}" destId="{8AC656B1-DE94-4C2C-8931-F1BBF3A8E0CB}" srcOrd="1" destOrd="0" presId="urn:diagrams.loki3.com/BracketList"/>
    <dgm:cxn modelId="{29F09D4F-63E3-4DC0-A3F1-DE511F49B2C8}" type="presParOf" srcId="{24B5EA8D-2E0E-4239-A146-9BF699FA5B70}" destId="{0DD45A42-18FD-4F9C-8757-CBB0D8BC7741}" srcOrd="2" destOrd="0" presId="urn:diagrams.loki3.com/BracketList"/>
    <dgm:cxn modelId="{B5A01DE8-A0E1-4257-89ED-4DF53159B6DA}" type="presParOf" srcId="{0DD45A42-18FD-4F9C-8757-CBB0D8BC7741}" destId="{4F455196-63A1-4279-83E8-A6C8CD50B869}" srcOrd="0" destOrd="0" presId="urn:diagrams.loki3.com/BracketList"/>
    <dgm:cxn modelId="{AB9D9230-552E-4351-8DCB-7CA0E14FB62A}" type="presParOf" srcId="{0DD45A42-18FD-4F9C-8757-CBB0D8BC7741}" destId="{93D5D259-919C-4DB8-999E-187FBD7DCB4A}" srcOrd="1" destOrd="0" presId="urn:diagrams.loki3.com/BracketList"/>
    <dgm:cxn modelId="{FE0A4E30-1325-4930-8DFC-540CF131C2EC}" type="presParOf" srcId="{0DD45A42-18FD-4F9C-8757-CBB0D8BC7741}" destId="{F1F0ED46-7601-4D93-B5CE-8AD9793A1B7C}" srcOrd="2" destOrd="0" presId="urn:diagrams.loki3.com/BracketList"/>
    <dgm:cxn modelId="{1D51854B-170C-4424-87E0-93F539AA5216}" type="presParOf" srcId="{0DD45A42-18FD-4F9C-8757-CBB0D8BC7741}" destId="{AAE0D81B-E692-4B25-8F0A-BE70FE101D57}" srcOrd="3" destOrd="0" presId="urn:diagrams.loki3.com/BracketList"/>
    <dgm:cxn modelId="{A72F8891-0CB7-409A-BAD1-9C7CBAA1864B}" type="presParOf" srcId="{24B5EA8D-2E0E-4239-A146-9BF699FA5B70}" destId="{D1773C4B-5CC6-4692-A334-409DC5D1DCD2}" srcOrd="3" destOrd="0" presId="urn:diagrams.loki3.com/BracketList"/>
    <dgm:cxn modelId="{756C3454-3C26-4388-BD60-F2EBA8734B61}" type="presParOf" srcId="{24B5EA8D-2E0E-4239-A146-9BF699FA5B70}" destId="{3DBC46BF-7089-4678-AEA7-141D29FCAFF5}" srcOrd="4" destOrd="0" presId="urn:diagrams.loki3.com/BracketList"/>
    <dgm:cxn modelId="{02EA9707-D610-4FCF-8D62-26FA54412F87}" type="presParOf" srcId="{3DBC46BF-7089-4678-AEA7-141D29FCAFF5}" destId="{CAEA5A38-CF9B-4133-A274-E8ECD1D2CA93}" srcOrd="0" destOrd="0" presId="urn:diagrams.loki3.com/BracketList"/>
    <dgm:cxn modelId="{63D98C50-E6D8-4992-93EA-E86E99D9D124}" type="presParOf" srcId="{3DBC46BF-7089-4678-AEA7-141D29FCAFF5}" destId="{B0C9506B-412C-4359-A66E-4A505F85652C}" srcOrd="1" destOrd="0" presId="urn:diagrams.loki3.com/BracketList"/>
    <dgm:cxn modelId="{59CAC164-5838-420E-AEAE-F9DC2B5F1927}" type="presParOf" srcId="{3DBC46BF-7089-4678-AEA7-141D29FCAFF5}" destId="{E3403699-A6D4-47B0-8560-B6A6B4680FF1}" srcOrd="2" destOrd="0" presId="urn:diagrams.loki3.com/BracketList"/>
    <dgm:cxn modelId="{D46A4B4B-AE9A-41A5-80AA-BD27092C5602}" type="presParOf" srcId="{3DBC46BF-7089-4678-AEA7-141D29FCAFF5}" destId="{6DED9553-09FC-4AAA-8F38-A22413A0EF36}" srcOrd="3" destOrd="0" presId="urn:diagrams.loki3.com/BracketList"/>
    <dgm:cxn modelId="{892414ED-7282-4624-8EA5-4143D0441A04}" type="presParOf" srcId="{24B5EA8D-2E0E-4239-A146-9BF699FA5B70}" destId="{0AB79C63-CF16-44B5-A25B-90F186716E37}" srcOrd="5" destOrd="0" presId="urn:diagrams.loki3.com/BracketList"/>
    <dgm:cxn modelId="{9A4875DC-89DF-4ECD-A30F-0EB2E63D4DD3}" type="presParOf" srcId="{24B5EA8D-2E0E-4239-A146-9BF699FA5B70}" destId="{F70012F4-BDF7-4A32-B2A7-1B7C4150733D}" srcOrd="6" destOrd="0" presId="urn:diagrams.loki3.com/BracketList"/>
    <dgm:cxn modelId="{A2C956A1-C27A-45A4-AC12-31ED8283DD05}" type="presParOf" srcId="{F70012F4-BDF7-4A32-B2A7-1B7C4150733D}" destId="{21499A7B-D16E-4497-BFC1-616A9CB3A39A}" srcOrd="0" destOrd="0" presId="urn:diagrams.loki3.com/BracketList"/>
    <dgm:cxn modelId="{918A5F99-EB1D-42C5-9C6C-64BE9D8004A8}" type="presParOf" srcId="{F70012F4-BDF7-4A32-B2A7-1B7C4150733D}" destId="{6502E893-E47B-480F-AAC7-6805B0790F9B}" srcOrd="1" destOrd="0" presId="urn:diagrams.loki3.com/BracketList"/>
    <dgm:cxn modelId="{FDA2EF81-EB68-4C38-91FA-04C632DFC286}" type="presParOf" srcId="{F70012F4-BDF7-4A32-B2A7-1B7C4150733D}" destId="{DC74C340-2286-46DE-A047-46A958D76663}" srcOrd="2" destOrd="0" presId="urn:diagrams.loki3.com/BracketList"/>
    <dgm:cxn modelId="{E38639DE-4DB9-4043-93CD-3F1210BC5C38}" type="presParOf" srcId="{F70012F4-BDF7-4A32-B2A7-1B7C4150733D}" destId="{A6BFD7E4-EF80-46F9-AA96-1DC33E824366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E90991-F7A4-4902-AC75-ECA7443C4977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</dgm:pt>
    <dgm:pt modelId="{14B6518D-CA24-40C7-A501-3AD0677BD4ED}">
      <dgm:prSet phldrT="[Text]"/>
      <dgm:spPr/>
      <dgm:t>
        <a:bodyPr/>
        <a:lstStyle/>
        <a:p>
          <a:r>
            <a:rPr lang="en-US" dirty="0"/>
            <a:t>1. Clear Definitions </a:t>
          </a:r>
        </a:p>
      </dgm:t>
    </dgm:pt>
    <dgm:pt modelId="{15730617-B039-4FF6-AEAB-134F5B7AEF99}" type="parTrans" cxnId="{C59A8E2F-0A69-40BA-B9B6-C15327B37769}">
      <dgm:prSet/>
      <dgm:spPr/>
      <dgm:t>
        <a:bodyPr/>
        <a:lstStyle/>
        <a:p>
          <a:endParaRPr lang="en-US"/>
        </a:p>
      </dgm:t>
    </dgm:pt>
    <dgm:pt modelId="{5398FB37-3406-4A74-9BDB-C845F83A9E57}" type="sibTrans" cxnId="{C59A8E2F-0A69-40BA-B9B6-C15327B37769}">
      <dgm:prSet/>
      <dgm:spPr/>
      <dgm:t>
        <a:bodyPr/>
        <a:lstStyle/>
        <a:p>
          <a:endParaRPr lang="en-US"/>
        </a:p>
      </dgm:t>
    </dgm:pt>
    <dgm:pt modelId="{ED7A6B94-BB3B-4335-87C2-B8AC246FEDE8}">
      <dgm:prSet phldrT="[Text]"/>
      <dgm:spPr/>
      <dgm:t>
        <a:bodyPr/>
        <a:lstStyle/>
        <a:p>
          <a:r>
            <a:rPr lang="en-US" dirty="0"/>
            <a:t>2. Anonymous Reporting</a:t>
          </a:r>
        </a:p>
      </dgm:t>
    </dgm:pt>
    <dgm:pt modelId="{52030041-FD19-493E-93D8-5169244A8F51}" type="parTrans" cxnId="{BD03E3BD-A13F-41A6-9CDF-829DE22BCC59}">
      <dgm:prSet/>
      <dgm:spPr/>
      <dgm:t>
        <a:bodyPr/>
        <a:lstStyle/>
        <a:p>
          <a:endParaRPr lang="en-US"/>
        </a:p>
      </dgm:t>
    </dgm:pt>
    <dgm:pt modelId="{FD298D5C-A53D-4D53-A21F-86BEEC5623F7}" type="sibTrans" cxnId="{BD03E3BD-A13F-41A6-9CDF-829DE22BCC59}">
      <dgm:prSet/>
      <dgm:spPr/>
      <dgm:t>
        <a:bodyPr/>
        <a:lstStyle/>
        <a:p>
          <a:endParaRPr lang="en-US"/>
        </a:p>
      </dgm:t>
    </dgm:pt>
    <dgm:pt modelId="{5F0C765B-D0CE-44BA-97FF-72A53447CB13}">
      <dgm:prSet phldrT="[Text]"/>
      <dgm:spPr/>
      <dgm:t>
        <a:bodyPr/>
        <a:lstStyle/>
        <a:p>
          <a:r>
            <a:rPr lang="en-US" dirty="0"/>
            <a:t>3. Bullying Investigation </a:t>
          </a:r>
        </a:p>
      </dgm:t>
    </dgm:pt>
    <dgm:pt modelId="{A40829B5-608D-4B25-9559-2350CA9550FE}" type="parTrans" cxnId="{F9C938D4-AF0F-49F5-B343-5863B4475147}">
      <dgm:prSet/>
      <dgm:spPr/>
      <dgm:t>
        <a:bodyPr/>
        <a:lstStyle/>
        <a:p>
          <a:endParaRPr lang="en-US"/>
        </a:p>
      </dgm:t>
    </dgm:pt>
    <dgm:pt modelId="{826DDCE4-5ABD-4CA6-9AA4-A661B2855831}" type="sibTrans" cxnId="{F9C938D4-AF0F-49F5-B343-5863B4475147}">
      <dgm:prSet/>
      <dgm:spPr/>
      <dgm:t>
        <a:bodyPr/>
        <a:lstStyle/>
        <a:p>
          <a:endParaRPr lang="en-US"/>
        </a:p>
      </dgm:t>
    </dgm:pt>
    <dgm:pt modelId="{25AE0640-AEEF-46F8-BC6F-722D4CA11E96}">
      <dgm:prSet phldrT="[Text]"/>
      <dgm:spPr/>
      <dgm:t>
        <a:bodyPr/>
        <a:lstStyle/>
        <a:p>
          <a:r>
            <a:rPr lang="en-US" dirty="0"/>
            <a:t>10. Reviewed Annually </a:t>
          </a:r>
        </a:p>
      </dgm:t>
    </dgm:pt>
    <dgm:pt modelId="{C61A2E76-2BB5-43DD-8993-729A7BCB2543}" type="parTrans" cxnId="{FE0DC55F-B48F-44F1-AA68-131348D19C56}">
      <dgm:prSet/>
      <dgm:spPr/>
      <dgm:t>
        <a:bodyPr/>
        <a:lstStyle/>
        <a:p>
          <a:endParaRPr lang="en-US"/>
        </a:p>
      </dgm:t>
    </dgm:pt>
    <dgm:pt modelId="{A1887B99-7484-473E-8A2D-1FE1D16110BC}" type="sibTrans" cxnId="{FE0DC55F-B48F-44F1-AA68-131348D19C56}">
      <dgm:prSet/>
      <dgm:spPr/>
      <dgm:t>
        <a:bodyPr/>
        <a:lstStyle/>
        <a:p>
          <a:endParaRPr lang="en-US"/>
        </a:p>
      </dgm:t>
    </dgm:pt>
    <dgm:pt modelId="{17D4139C-F157-4F26-8F98-531CF711E25F}">
      <dgm:prSet phldrT="[Text]"/>
      <dgm:spPr/>
      <dgm:t>
        <a:bodyPr/>
        <a:lstStyle/>
        <a:p>
          <a:r>
            <a:rPr lang="en-US" dirty="0"/>
            <a:t>4. Adaptive Consequences </a:t>
          </a:r>
        </a:p>
      </dgm:t>
    </dgm:pt>
    <dgm:pt modelId="{8FC94D58-5F64-4490-82B5-276A4FE563AB}" type="parTrans" cxnId="{9FA8F875-B8F8-425A-B311-D3E3F2DA3B64}">
      <dgm:prSet/>
      <dgm:spPr/>
      <dgm:t>
        <a:bodyPr/>
        <a:lstStyle/>
        <a:p>
          <a:endParaRPr lang="en-US"/>
        </a:p>
      </dgm:t>
    </dgm:pt>
    <dgm:pt modelId="{A6D88BF7-5463-4836-AE5C-9816E32E60B2}" type="sibTrans" cxnId="{9FA8F875-B8F8-425A-B311-D3E3F2DA3B64}">
      <dgm:prSet/>
      <dgm:spPr/>
      <dgm:t>
        <a:bodyPr/>
        <a:lstStyle/>
        <a:p>
          <a:endParaRPr lang="en-US"/>
        </a:p>
      </dgm:t>
    </dgm:pt>
    <dgm:pt modelId="{1E1FD51B-5DBE-4051-AC90-32371A2F5264}">
      <dgm:prSet phldrT="[Text]"/>
      <dgm:spPr/>
      <dgm:t>
        <a:bodyPr/>
        <a:lstStyle/>
        <a:p>
          <a:r>
            <a:rPr lang="en-US" dirty="0"/>
            <a:t>5. Addresses Biased-Based Bullying</a:t>
          </a:r>
        </a:p>
      </dgm:t>
    </dgm:pt>
    <dgm:pt modelId="{56C1C1C1-7759-40E0-B24E-23B3C53C01C2}" type="parTrans" cxnId="{FBE2658B-53FB-4AEA-BF88-F51D2B37D83F}">
      <dgm:prSet/>
      <dgm:spPr/>
      <dgm:t>
        <a:bodyPr/>
        <a:lstStyle/>
        <a:p>
          <a:endParaRPr lang="en-US"/>
        </a:p>
      </dgm:t>
    </dgm:pt>
    <dgm:pt modelId="{8D2F5696-791F-45EB-88F8-626111E423D8}" type="sibTrans" cxnId="{FBE2658B-53FB-4AEA-BF88-F51D2B37D83F}">
      <dgm:prSet/>
      <dgm:spPr/>
      <dgm:t>
        <a:bodyPr/>
        <a:lstStyle/>
        <a:p>
          <a:endParaRPr lang="en-US"/>
        </a:p>
      </dgm:t>
    </dgm:pt>
    <dgm:pt modelId="{EDF883AB-7455-4170-88B9-4AF7136A02C7}">
      <dgm:prSet phldrT="[Text]"/>
      <dgm:spPr/>
      <dgm:t>
        <a:bodyPr/>
        <a:lstStyle/>
        <a:p>
          <a:r>
            <a:rPr lang="en-US" dirty="0"/>
            <a:t>6. Clear Education </a:t>
          </a:r>
        </a:p>
      </dgm:t>
    </dgm:pt>
    <dgm:pt modelId="{B2ED15CD-B9B8-4D4A-A4D8-CFEE3F420F51}" type="parTrans" cxnId="{3C837130-BB91-4732-AFBE-AC84703726EF}">
      <dgm:prSet/>
      <dgm:spPr/>
      <dgm:t>
        <a:bodyPr/>
        <a:lstStyle/>
        <a:p>
          <a:endParaRPr lang="en-US"/>
        </a:p>
      </dgm:t>
    </dgm:pt>
    <dgm:pt modelId="{874E14B9-613E-4310-955B-DC15C0DBB1F0}" type="sibTrans" cxnId="{3C837130-BB91-4732-AFBE-AC84703726EF}">
      <dgm:prSet/>
      <dgm:spPr/>
      <dgm:t>
        <a:bodyPr/>
        <a:lstStyle/>
        <a:p>
          <a:endParaRPr lang="en-US"/>
        </a:p>
      </dgm:t>
    </dgm:pt>
    <dgm:pt modelId="{23F2FE57-FA79-4DC2-9E07-1F6DD4BB00E0}">
      <dgm:prSet phldrT="[Text]"/>
      <dgm:spPr/>
      <dgm:t>
        <a:bodyPr/>
        <a:lstStyle/>
        <a:p>
          <a:r>
            <a:rPr lang="en-US" dirty="0"/>
            <a:t>7. Home School Communication </a:t>
          </a:r>
        </a:p>
      </dgm:t>
    </dgm:pt>
    <dgm:pt modelId="{6146C04B-B437-44F8-A8D5-DCBFC4179845}" type="parTrans" cxnId="{10EC2D33-FD23-4433-AC73-B7519B7923CA}">
      <dgm:prSet/>
      <dgm:spPr/>
      <dgm:t>
        <a:bodyPr/>
        <a:lstStyle/>
        <a:p>
          <a:endParaRPr lang="en-US"/>
        </a:p>
      </dgm:t>
    </dgm:pt>
    <dgm:pt modelId="{72A423C9-71ED-4D44-8B07-5BEA3F4DF438}" type="sibTrans" cxnId="{10EC2D33-FD23-4433-AC73-B7519B7923CA}">
      <dgm:prSet/>
      <dgm:spPr/>
      <dgm:t>
        <a:bodyPr/>
        <a:lstStyle/>
        <a:p>
          <a:endParaRPr lang="en-US"/>
        </a:p>
      </dgm:t>
    </dgm:pt>
    <dgm:pt modelId="{1238041E-17D2-4874-A7B8-7E8000BCA59C}">
      <dgm:prSet phldrT="[Text]"/>
      <dgm:spPr/>
      <dgm:t>
        <a:bodyPr/>
        <a:lstStyle/>
        <a:p>
          <a:r>
            <a:rPr lang="en-US" dirty="0"/>
            <a:t>8. Policy for Educators </a:t>
          </a:r>
        </a:p>
      </dgm:t>
    </dgm:pt>
    <dgm:pt modelId="{E59D8679-D06B-4C28-A609-4321142E474A}" type="parTrans" cxnId="{DDE828F2-C426-45C9-824B-CAAFF8106F5D}">
      <dgm:prSet/>
      <dgm:spPr/>
      <dgm:t>
        <a:bodyPr/>
        <a:lstStyle/>
        <a:p>
          <a:endParaRPr lang="en-US"/>
        </a:p>
      </dgm:t>
    </dgm:pt>
    <dgm:pt modelId="{75A030F8-B1F7-47DD-AA67-435E4BD9ACBA}" type="sibTrans" cxnId="{DDE828F2-C426-45C9-824B-CAAFF8106F5D}">
      <dgm:prSet/>
      <dgm:spPr/>
      <dgm:t>
        <a:bodyPr/>
        <a:lstStyle/>
        <a:p>
          <a:endParaRPr lang="en-US"/>
        </a:p>
      </dgm:t>
    </dgm:pt>
    <dgm:pt modelId="{9162ECC5-241C-4CBE-B36F-6635C4C88A71}">
      <dgm:prSet phldrT="[Text]"/>
      <dgm:spPr/>
      <dgm:t>
        <a:bodyPr/>
        <a:lstStyle/>
        <a:p>
          <a:r>
            <a:rPr lang="en-US" dirty="0"/>
            <a:t>9. Grievance Procedures </a:t>
          </a:r>
        </a:p>
      </dgm:t>
    </dgm:pt>
    <dgm:pt modelId="{67E8EC4E-F241-4B5A-BBD7-EF13E74DAAD1}" type="parTrans" cxnId="{11CBCC56-3994-4DA2-8210-0B75353AC83E}">
      <dgm:prSet/>
      <dgm:spPr/>
      <dgm:t>
        <a:bodyPr/>
        <a:lstStyle/>
        <a:p>
          <a:endParaRPr lang="en-US"/>
        </a:p>
      </dgm:t>
    </dgm:pt>
    <dgm:pt modelId="{43E23E20-75E9-4C76-8D55-DFE867D0369F}" type="sibTrans" cxnId="{11CBCC56-3994-4DA2-8210-0B75353AC83E}">
      <dgm:prSet/>
      <dgm:spPr/>
      <dgm:t>
        <a:bodyPr/>
        <a:lstStyle/>
        <a:p>
          <a:endParaRPr lang="en-US"/>
        </a:p>
      </dgm:t>
    </dgm:pt>
    <dgm:pt modelId="{D5185FCD-2E54-45D3-9F3F-D4DE3386015F}" type="pres">
      <dgm:prSet presAssocID="{6CE90991-F7A4-4902-AC75-ECA7443C4977}" presName="compositeShape" presStyleCnt="0">
        <dgm:presLayoutVars>
          <dgm:dir/>
          <dgm:resizeHandles/>
        </dgm:presLayoutVars>
      </dgm:prSet>
      <dgm:spPr/>
    </dgm:pt>
    <dgm:pt modelId="{F221DA85-AFCE-422D-9CF7-37D65412C332}" type="pres">
      <dgm:prSet presAssocID="{6CE90991-F7A4-4902-AC75-ECA7443C4977}" presName="pyramid" presStyleLbl="node1" presStyleIdx="0" presStyleCnt="1"/>
      <dgm:spPr/>
    </dgm:pt>
    <dgm:pt modelId="{A1BBE23E-E659-4F59-AC56-16F986761756}" type="pres">
      <dgm:prSet presAssocID="{6CE90991-F7A4-4902-AC75-ECA7443C4977}" presName="theList" presStyleCnt="0"/>
      <dgm:spPr/>
    </dgm:pt>
    <dgm:pt modelId="{3B72D226-53D8-4B75-8B10-5187257638C1}" type="pres">
      <dgm:prSet presAssocID="{14B6518D-CA24-40C7-A501-3AD0677BD4ED}" presName="aNode" presStyleLbl="fgAcc1" presStyleIdx="0" presStyleCnt="10">
        <dgm:presLayoutVars>
          <dgm:bulletEnabled val="1"/>
        </dgm:presLayoutVars>
      </dgm:prSet>
      <dgm:spPr/>
    </dgm:pt>
    <dgm:pt modelId="{D4A7509F-BCB2-448F-A7F2-9D78F565A9DE}" type="pres">
      <dgm:prSet presAssocID="{14B6518D-CA24-40C7-A501-3AD0677BD4ED}" presName="aSpace" presStyleCnt="0"/>
      <dgm:spPr/>
    </dgm:pt>
    <dgm:pt modelId="{5EEC3B82-19E1-4BC5-BEEB-822D1BC70177}" type="pres">
      <dgm:prSet presAssocID="{ED7A6B94-BB3B-4335-87C2-B8AC246FEDE8}" presName="aNode" presStyleLbl="fgAcc1" presStyleIdx="1" presStyleCnt="10">
        <dgm:presLayoutVars>
          <dgm:bulletEnabled val="1"/>
        </dgm:presLayoutVars>
      </dgm:prSet>
      <dgm:spPr/>
    </dgm:pt>
    <dgm:pt modelId="{D3B026AA-FC52-40B7-9BB8-4A57E838FFFF}" type="pres">
      <dgm:prSet presAssocID="{ED7A6B94-BB3B-4335-87C2-B8AC246FEDE8}" presName="aSpace" presStyleCnt="0"/>
      <dgm:spPr/>
    </dgm:pt>
    <dgm:pt modelId="{6979546B-2E8D-4079-9D4D-633148FA935F}" type="pres">
      <dgm:prSet presAssocID="{5F0C765B-D0CE-44BA-97FF-72A53447CB13}" presName="aNode" presStyleLbl="fgAcc1" presStyleIdx="2" presStyleCnt="10">
        <dgm:presLayoutVars>
          <dgm:bulletEnabled val="1"/>
        </dgm:presLayoutVars>
      </dgm:prSet>
      <dgm:spPr/>
    </dgm:pt>
    <dgm:pt modelId="{7AD6F401-887F-4D3E-967E-843873238919}" type="pres">
      <dgm:prSet presAssocID="{5F0C765B-D0CE-44BA-97FF-72A53447CB13}" presName="aSpace" presStyleCnt="0"/>
      <dgm:spPr/>
    </dgm:pt>
    <dgm:pt modelId="{45A924F9-739B-43B8-92CF-DB985960D16A}" type="pres">
      <dgm:prSet presAssocID="{17D4139C-F157-4F26-8F98-531CF711E25F}" presName="aNode" presStyleLbl="fgAcc1" presStyleIdx="3" presStyleCnt="10">
        <dgm:presLayoutVars>
          <dgm:bulletEnabled val="1"/>
        </dgm:presLayoutVars>
      </dgm:prSet>
      <dgm:spPr/>
    </dgm:pt>
    <dgm:pt modelId="{44C75000-C8E7-4EB1-94FD-7A092DCC679D}" type="pres">
      <dgm:prSet presAssocID="{17D4139C-F157-4F26-8F98-531CF711E25F}" presName="aSpace" presStyleCnt="0"/>
      <dgm:spPr/>
    </dgm:pt>
    <dgm:pt modelId="{50C8B64F-01F9-43F6-8A87-CA189D05C8D2}" type="pres">
      <dgm:prSet presAssocID="{1E1FD51B-5DBE-4051-AC90-32371A2F5264}" presName="aNode" presStyleLbl="fgAcc1" presStyleIdx="4" presStyleCnt="10">
        <dgm:presLayoutVars>
          <dgm:bulletEnabled val="1"/>
        </dgm:presLayoutVars>
      </dgm:prSet>
      <dgm:spPr/>
    </dgm:pt>
    <dgm:pt modelId="{65427B3A-9BED-44DB-A9F2-9D3939265368}" type="pres">
      <dgm:prSet presAssocID="{1E1FD51B-5DBE-4051-AC90-32371A2F5264}" presName="aSpace" presStyleCnt="0"/>
      <dgm:spPr/>
    </dgm:pt>
    <dgm:pt modelId="{DC2E925C-B82C-4AE1-B6FA-59D7774DAA9F}" type="pres">
      <dgm:prSet presAssocID="{EDF883AB-7455-4170-88B9-4AF7136A02C7}" presName="aNode" presStyleLbl="fgAcc1" presStyleIdx="5" presStyleCnt="10">
        <dgm:presLayoutVars>
          <dgm:bulletEnabled val="1"/>
        </dgm:presLayoutVars>
      </dgm:prSet>
      <dgm:spPr/>
    </dgm:pt>
    <dgm:pt modelId="{A5FEAE8E-9B4E-4573-A955-F574EC990A29}" type="pres">
      <dgm:prSet presAssocID="{EDF883AB-7455-4170-88B9-4AF7136A02C7}" presName="aSpace" presStyleCnt="0"/>
      <dgm:spPr/>
    </dgm:pt>
    <dgm:pt modelId="{42509C84-40AA-4753-9BFE-E24ABA456028}" type="pres">
      <dgm:prSet presAssocID="{23F2FE57-FA79-4DC2-9E07-1F6DD4BB00E0}" presName="aNode" presStyleLbl="fgAcc1" presStyleIdx="6" presStyleCnt="10">
        <dgm:presLayoutVars>
          <dgm:bulletEnabled val="1"/>
        </dgm:presLayoutVars>
      </dgm:prSet>
      <dgm:spPr/>
    </dgm:pt>
    <dgm:pt modelId="{0A3B9118-D97B-46F4-BB51-36B91E3A0386}" type="pres">
      <dgm:prSet presAssocID="{23F2FE57-FA79-4DC2-9E07-1F6DD4BB00E0}" presName="aSpace" presStyleCnt="0"/>
      <dgm:spPr/>
    </dgm:pt>
    <dgm:pt modelId="{7DEE89A0-AA47-433D-A660-630C3BAB9D2E}" type="pres">
      <dgm:prSet presAssocID="{1238041E-17D2-4874-A7B8-7E8000BCA59C}" presName="aNode" presStyleLbl="fgAcc1" presStyleIdx="7" presStyleCnt="10">
        <dgm:presLayoutVars>
          <dgm:bulletEnabled val="1"/>
        </dgm:presLayoutVars>
      </dgm:prSet>
      <dgm:spPr/>
    </dgm:pt>
    <dgm:pt modelId="{123F953B-2EDC-4FDB-9B8B-B23E60CB8171}" type="pres">
      <dgm:prSet presAssocID="{1238041E-17D2-4874-A7B8-7E8000BCA59C}" presName="aSpace" presStyleCnt="0"/>
      <dgm:spPr/>
    </dgm:pt>
    <dgm:pt modelId="{C23B23F5-FC7A-4E21-B548-A5C5C4FDA52B}" type="pres">
      <dgm:prSet presAssocID="{9162ECC5-241C-4CBE-B36F-6635C4C88A71}" presName="aNode" presStyleLbl="fgAcc1" presStyleIdx="8" presStyleCnt="10">
        <dgm:presLayoutVars>
          <dgm:bulletEnabled val="1"/>
        </dgm:presLayoutVars>
      </dgm:prSet>
      <dgm:spPr/>
    </dgm:pt>
    <dgm:pt modelId="{343D065A-471A-487B-8FA0-D03DAF75ABB7}" type="pres">
      <dgm:prSet presAssocID="{9162ECC5-241C-4CBE-B36F-6635C4C88A71}" presName="aSpace" presStyleCnt="0"/>
      <dgm:spPr/>
    </dgm:pt>
    <dgm:pt modelId="{8C2118E8-D8DD-400E-AA81-9B2A61CF35F8}" type="pres">
      <dgm:prSet presAssocID="{25AE0640-AEEF-46F8-BC6F-722D4CA11E96}" presName="aNode" presStyleLbl="fgAcc1" presStyleIdx="9" presStyleCnt="10">
        <dgm:presLayoutVars>
          <dgm:bulletEnabled val="1"/>
        </dgm:presLayoutVars>
      </dgm:prSet>
      <dgm:spPr/>
    </dgm:pt>
    <dgm:pt modelId="{739EF8F1-7CCC-4AF8-BBB1-5CDBED253B33}" type="pres">
      <dgm:prSet presAssocID="{25AE0640-AEEF-46F8-BC6F-722D4CA11E96}" presName="aSpace" presStyleCnt="0"/>
      <dgm:spPr/>
    </dgm:pt>
  </dgm:ptLst>
  <dgm:cxnLst>
    <dgm:cxn modelId="{379E7E0E-91C2-4BE1-BAA1-076D5E41CAB2}" type="presOf" srcId="{1E1FD51B-5DBE-4051-AC90-32371A2F5264}" destId="{50C8B64F-01F9-43F6-8A87-CA189D05C8D2}" srcOrd="0" destOrd="0" presId="urn:microsoft.com/office/officeart/2005/8/layout/pyramid2"/>
    <dgm:cxn modelId="{D5AE0025-86C5-4C72-843C-4BC2F9DE2470}" type="presOf" srcId="{ED7A6B94-BB3B-4335-87C2-B8AC246FEDE8}" destId="{5EEC3B82-19E1-4BC5-BEEB-822D1BC70177}" srcOrd="0" destOrd="0" presId="urn:microsoft.com/office/officeart/2005/8/layout/pyramid2"/>
    <dgm:cxn modelId="{C59A8E2F-0A69-40BA-B9B6-C15327B37769}" srcId="{6CE90991-F7A4-4902-AC75-ECA7443C4977}" destId="{14B6518D-CA24-40C7-A501-3AD0677BD4ED}" srcOrd="0" destOrd="0" parTransId="{15730617-B039-4FF6-AEAB-134F5B7AEF99}" sibTransId="{5398FB37-3406-4A74-9BDB-C845F83A9E57}"/>
    <dgm:cxn modelId="{3C837130-BB91-4732-AFBE-AC84703726EF}" srcId="{6CE90991-F7A4-4902-AC75-ECA7443C4977}" destId="{EDF883AB-7455-4170-88B9-4AF7136A02C7}" srcOrd="5" destOrd="0" parTransId="{B2ED15CD-B9B8-4D4A-A4D8-CFEE3F420F51}" sibTransId="{874E14B9-613E-4310-955B-DC15C0DBB1F0}"/>
    <dgm:cxn modelId="{10EC2D33-FD23-4433-AC73-B7519B7923CA}" srcId="{6CE90991-F7A4-4902-AC75-ECA7443C4977}" destId="{23F2FE57-FA79-4DC2-9E07-1F6DD4BB00E0}" srcOrd="6" destOrd="0" parTransId="{6146C04B-B437-44F8-A8D5-DCBFC4179845}" sibTransId="{72A423C9-71ED-4D44-8B07-5BEA3F4DF438}"/>
    <dgm:cxn modelId="{62440B3A-C3C9-40CB-B425-AA36D04B24EE}" type="presOf" srcId="{5F0C765B-D0CE-44BA-97FF-72A53447CB13}" destId="{6979546B-2E8D-4079-9D4D-633148FA935F}" srcOrd="0" destOrd="0" presId="urn:microsoft.com/office/officeart/2005/8/layout/pyramid2"/>
    <dgm:cxn modelId="{A089A93A-7399-4814-95A0-661FE860C6E2}" type="presOf" srcId="{23F2FE57-FA79-4DC2-9E07-1F6DD4BB00E0}" destId="{42509C84-40AA-4753-9BFE-E24ABA456028}" srcOrd="0" destOrd="0" presId="urn:microsoft.com/office/officeart/2005/8/layout/pyramid2"/>
    <dgm:cxn modelId="{FE0DC55F-B48F-44F1-AA68-131348D19C56}" srcId="{6CE90991-F7A4-4902-AC75-ECA7443C4977}" destId="{25AE0640-AEEF-46F8-BC6F-722D4CA11E96}" srcOrd="9" destOrd="0" parTransId="{C61A2E76-2BB5-43DD-8993-729A7BCB2543}" sibTransId="{A1887B99-7484-473E-8A2D-1FE1D16110BC}"/>
    <dgm:cxn modelId="{B6927E46-138E-4B9F-B952-6865683F056C}" type="presOf" srcId="{1238041E-17D2-4874-A7B8-7E8000BCA59C}" destId="{7DEE89A0-AA47-433D-A660-630C3BAB9D2E}" srcOrd="0" destOrd="0" presId="urn:microsoft.com/office/officeart/2005/8/layout/pyramid2"/>
    <dgm:cxn modelId="{788AC96D-23BC-49C6-BFF8-47AFB2FD60C4}" type="presOf" srcId="{EDF883AB-7455-4170-88B9-4AF7136A02C7}" destId="{DC2E925C-B82C-4AE1-B6FA-59D7774DAA9F}" srcOrd="0" destOrd="0" presId="urn:microsoft.com/office/officeart/2005/8/layout/pyramid2"/>
    <dgm:cxn modelId="{9FA8F875-B8F8-425A-B311-D3E3F2DA3B64}" srcId="{6CE90991-F7A4-4902-AC75-ECA7443C4977}" destId="{17D4139C-F157-4F26-8F98-531CF711E25F}" srcOrd="3" destOrd="0" parTransId="{8FC94D58-5F64-4490-82B5-276A4FE563AB}" sibTransId="{A6D88BF7-5463-4836-AE5C-9816E32E60B2}"/>
    <dgm:cxn modelId="{11CBCC56-3994-4DA2-8210-0B75353AC83E}" srcId="{6CE90991-F7A4-4902-AC75-ECA7443C4977}" destId="{9162ECC5-241C-4CBE-B36F-6635C4C88A71}" srcOrd="8" destOrd="0" parTransId="{67E8EC4E-F241-4B5A-BBD7-EF13E74DAAD1}" sibTransId="{43E23E20-75E9-4C76-8D55-DFE867D0369F}"/>
    <dgm:cxn modelId="{FBE2658B-53FB-4AEA-BF88-F51D2B37D83F}" srcId="{6CE90991-F7A4-4902-AC75-ECA7443C4977}" destId="{1E1FD51B-5DBE-4051-AC90-32371A2F5264}" srcOrd="4" destOrd="0" parTransId="{56C1C1C1-7759-40E0-B24E-23B3C53C01C2}" sibTransId="{8D2F5696-791F-45EB-88F8-626111E423D8}"/>
    <dgm:cxn modelId="{517E5A9B-BB9A-4FDE-BD4D-D7244E22D038}" type="presOf" srcId="{9162ECC5-241C-4CBE-B36F-6635C4C88A71}" destId="{C23B23F5-FC7A-4E21-B548-A5C5C4FDA52B}" srcOrd="0" destOrd="0" presId="urn:microsoft.com/office/officeart/2005/8/layout/pyramid2"/>
    <dgm:cxn modelId="{4DF19DB2-6A61-49D1-9B01-CF570B131FFB}" type="presOf" srcId="{25AE0640-AEEF-46F8-BC6F-722D4CA11E96}" destId="{8C2118E8-D8DD-400E-AA81-9B2A61CF35F8}" srcOrd="0" destOrd="0" presId="urn:microsoft.com/office/officeart/2005/8/layout/pyramid2"/>
    <dgm:cxn modelId="{BD03E3BD-A13F-41A6-9CDF-829DE22BCC59}" srcId="{6CE90991-F7A4-4902-AC75-ECA7443C4977}" destId="{ED7A6B94-BB3B-4335-87C2-B8AC246FEDE8}" srcOrd="1" destOrd="0" parTransId="{52030041-FD19-493E-93D8-5169244A8F51}" sibTransId="{FD298D5C-A53D-4D53-A21F-86BEEC5623F7}"/>
    <dgm:cxn modelId="{F9C938D4-AF0F-49F5-B343-5863B4475147}" srcId="{6CE90991-F7A4-4902-AC75-ECA7443C4977}" destId="{5F0C765B-D0CE-44BA-97FF-72A53447CB13}" srcOrd="2" destOrd="0" parTransId="{A40829B5-608D-4B25-9559-2350CA9550FE}" sibTransId="{826DDCE4-5ABD-4CA6-9AA4-A661B2855831}"/>
    <dgm:cxn modelId="{89D1CBD5-1B63-45D7-A6E3-6820E91F88FC}" type="presOf" srcId="{6CE90991-F7A4-4902-AC75-ECA7443C4977}" destId="{D5185FCD-2E54-45D3-9F3F-D4DE3386015F}" srcOrd="0" destOrd="0" presId="urn:microsoft.com/office/officeart/2005/8/layout/pyramid2"/>
    <dgm:cxn modelId="{B1CC01DA-3029-48F2-9AD1-DB2CC4000A5F}" type="presOf" srcId="{14B6518D-CA24-40C7-A501-3AD0677BD4ED}" destId="{3B72D226-53D8-4B75-8B10-5187257638C1}" srcOrd="0" destOrd="0" presId="urn:microsoft.com/office/officeart/2005/8/layout/pyramid2"/>
    <dgm:cxn modelId="{5AB8ABE1-0EE8-40C0-8DE4-BEF73ACDC49C}" type="presOf" srcId="{17D4139C-F157-4F26-8F98-531CF711E25F}" destId="{45A924F9-739B-43B8-92CF-DB985960D16A}" srcOrd="0" destOrd="0" presId="urn:microsoft.com/office/officeart/2005/8/layout/pyramid2"/>
    <dgm:cxn modelId="{DDE828F2-C426-45C9-824B-CAAFF8106F5D}" srcId="{6CE90991-F7A4-4902-AC75-ECA7443C4977}" destId="{1238041E-17D2-4874-A7B8-7E8000BCA59C}" srcOrd="7" destOrd="0" parTransId="{E59D8679-D06B-4C28-A609-4321142E474A}" sibTransId="{75A030F8-B1F7-47DD-AA67-435E4BD9ACBA}"/>
    <dgm:cxn modelId="{0CA94024-C80E-4C2F-A7B0-8B9FA9BAB7B5}" type="presParOf" srcId="{D5185FCD-2E54-45D3-9F3F-D4DE3386015F}" destId="{F221DA85-AFCE-422D-9CF7-37D65412C332}" srcOrd="0" destOrd="0" presId="urn:microsoft.com/office/officeart/2005/8/layout/pyramid2"/>
    <dgm:cxn modelId="{55DAA665-09C2-4A19-A6E3-5882ABD956E9}" type="presParOf" srcId="{D5185FCD-2E54-45D3-9F3F-D4DE3386015F}" destId="{A1BBE23E-E659-4F59-AC56-16F986761756}" srcOrd="1" destOrd="0" presId="urn:microsoft.com/office/officeart/2005/8/layout/pyramid2"/>
    <dgm:cxn modelId="{FB214737-C665-474F-A1B3-DF9E6C107778}" type="presParOf" srcId="{A1BBE23E-E659-4F59-AC56-16F986761756}" destId="{3B72D226-53D8-4B75-8B10-5187257638C1}" srcOrd="0" destOrd="0" presId="urn:microsoft.com/office/officeart/2005/8/layout/pyramid2"/>
    <dgm:cxn modelId="{B99BF24B-6028-46A4-B77B-2BA0E0940FAA}" type="presParOf" srcId="{A1BBE23E-E659-4F59-AC56-16F986761756}" destId="{D4A7509F-BCB2-448F-A7F2-9D78F565A9DE}" srcOrd="1" destOrd="0" presId="urn:microsoft.com/office/officeart/2005/8/layout/pyramid2"/>
    <dgm:cxn modelId="{C7241237-2BF1-460D-9290-1273C431BD90}" type="presParOf" srcId="{A1BBE23E-E659-4F59-AC56-16F986761756}" destId="{5EEC3B82-19E1-4BC5-BEEB-822D1BC70177}" srcOrd="2" destOrd="0" presId="urn:microsoft.com/office/officeart/2005/8/layout/pyramid2"/>
    <dgm:cxn modelId="{FDB3D385-541C-4376-B254-82147F6A1867}" type="presParOf" srcId="{A1BBE23E-E659-4F59-AC56-16F986761756}" destId="{D3B026AA-FC52-40B7-9BB8-4A57E838FFFF}" srcOrd="3" destOrd="0" presId="urn:microsoft.com/office/officeart/2005/8/layout/pyramid2"/>
    <dgm:cxn modelId="{83605F4E-057D-4A01-8FD8-6CDE7C909567}" type="presParOf" srcId="{A1BBE23E-E659-4F59-AC56-16F986761756}" destId="{6979546B-2E8D-4079-9D4D-633148FA935F}" srcOrd="4" destOrd="0" presId="urn:microsoft.com/office/officeart/2005/8/layout/pyramid2"/>
    <dgm:cxn modelId="{9317C3E4-87EE-4084-8E08-89423A3CFB6C}" type="presParOf" srcId="{A1BBE23E-E659-4F59-AC56-16F986761756}" destId="{7AD6F401-887F-4D3E-967E-843873238919}" srcOrd="5" destOrd="0" presId="urn:microsoft.com/office/officeart/2005/8/layout/pyramid2"/>
    <dgm:cxn modelId="{CFF0106D-7D85-4693-8724-86BEDE8578C0}" type="presParOf" srcId="{A1BBE23E-E659-4F59-AC56-16F986761756}" destId="{45A924F9-739B-43B8-92CF-DB985960D16A}" srcOrd="6" destOrd="0" presId="urn:microsoft.com/office/officeart/2005/8/layout/pyramid2"/>
    <dgm:cxn modelId="{CADFE29E-0B0F-4B34-B346-5FA52958C528}" type="presParOf" srcId="{A1BBE23E-E659-4F59-AC56-16F986761756}" destId="{44C75000-C8E7-4EB1-94FD-7A092DCC679D}" srcOrd="7" destOrd="0" presId="urn:microsoft.com/office/officeart/2005/8/layout/pyramid2"/>
    <dgm:cxn modelId="{7CEFBBEB-4C08-470B-8357-FAC87FD95C19}" type="presParOf" srcId="{A1BBE23E-E659-4F59-AC56-16F986761756}" destId="{50C8B64F-01F9-43F6-8A87-CA189D05C8D2}" srcOrd="8" destOrd="0" presId="urn:microsoft.com/office/officeart/2005/8/layout/pyramid2"/>
    <dgm:cxn modelId="{3F80FE11-E123-4470-A817-F32FA6344600}" type="presParOf" srcId="{A1BBE23E-E659-4F59-AC56-16F986761756}" destId="{65427B3A-9BED-44DB-A9F2-9D3939265368}" srcOrd="9" destOrd="0" presId="urn:microsoft.com/office/officeart/2005/8/layout/pyramid2"/>
    <dgm:cxn modelId="{90DF1947-3A0D-42DD-8772-BDC004F9CB2E}" type="presParOf" srcId="{A1BBE23E-E659-4F59-AC56-16F986761756}" destId="{DC2E925C-B82C-4AE1-B6FA-59D7774DAA9F}" srcOrd="10" destOrd="0" presId="urn:microsoft.com/office/officeart/2005/8/layout/pyramid2"/>
    <dgm:cxn modelId="{E42E469D-B835-4D25-9C0E-04A7D12B7BEF}" type="presParOf" srcId="{A1BBE23E-E659-4F59-AC56-16F986761756}" destId="{A5FEAE8E-9B4E-4573-A955-F574EC990A29}" srcOrd="11" destOrd="0" presId="urn:microsoft.com/office/officeart/2005/8/layout/pyramid2"/>
    <dgm:cxn modelId="{46E90DC7-5675-4DEF-85A5-95FBEF92F33C}" type="presParOf" srcId="{A1BBE23E-E659-4F59-AC56-16F986761756}" destId="{42509C84-40AA-4753-9BFE-E24ABA456028}" srcOrd="12" destOrd="0" presId="urn:microsoft.com/office/officeart/2005/8/layout/pyramid2"/>
    <dgm:cxn modelId="{1E92D7FB-39D6-47AA-AE0C-41F6B40C8639}" type="presParOf" srcId="{A1BBE23E-E659-4F59-AC56-16F986761756}" destId="{0A3B9118-D97B-46F4-BB51-36B91E3A0386}" srcOrd="13" destOrd="0" presId="urn:microsoft.com/office/officeart/2005/8/layout/pyramid2"/>
    <dgm:cxn modelId="{A92B797A-11E8-43C3-A845-342C6024537F}" type="presParOf" srcId="{A1BBE23E-E659-4F59-AC56-16F986761756}" destId="{7DEE89A0-AA47-433D-A660-630C3BAB9D2E}" srcOrd="14" destOrd="0" presId="urn:microsoft.com/office/officeart/2005/8/layout/pyramid2"/>
    <dgm:cxn modelId="{B0BF35F9-97FE-4789-BD03-00A7BE419009}" type="presParOf" srcId="{A1BBE23E-E659-4F59-AC56-16F986761756}" destId="{123F953B-2EDC-4FDB-9B8B-B23E60CB8171}" srcOrd="15" destOrd="0" presId="urn:microsoft.com/office/officeart/2005/8/layout/pyramid2"/>
    <dgm:cxn modelId="{F87FD391-DBA5-4F95-865B-B5D6F22E2FED}" type="presParOf" srcId="{A1BBE23E-E659-4F59-AC56-16F986761756}" destId="{C23B23F5-FC7A-4E21-B548-A5C5C4FDA52B}" srcOrd="16" destOrd="0" presId="urn:microsoft.com/office/officeart/2005/8/layout/pyramid2"/>
    <dgm:cxn modelId="{77B5742B-2E49-437C-B9CD-217D0D97C3B1}" type="presParOf" srcId="{A1BBE23E-E659-4F59-AC56-16F986761756}" destId="{343D065A-471A-487B-8FA0-D03DAF75ABB7}" srcOrd="17" destOrd="0" presId="urn:microsoft.com/office/officeart/2005/8/layout/pyramid2"/>
    <dgm:cxn modelId="{B092E3E5-29F3-47DD-949E-9F07661913DD}" type="presParOf" srcId="{A1BBE23E-E659-4F59-AC56-16F986761756}" destId="{8C2118E8-D8DD-400E-AA81-9B2A61CF35F8}" srcOrd="18" destOrd="0" presId="urn:microsoft.com/office/officeart/2005/8/layout/pyramid2"/>
    <dgm:cxn modelId="{D2D4AE9C-B0E2-49AF-8E7C-C7F1D22E37A5}" type="presParOf" srcId="{A1BBE23E-E659-4F59-AC56-16F986761756}" destId="{739EF8F1-7CCC-4AF8-BBB1-5CDBED253B33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E2BBDB-1EEA-47F0-8732-AACE91C21C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C35B4A-E5E9-45BC-806D-0BB04256EC63}">
      <dgm:prSet phldrT="[Text]"/>
      <dgm:spPr/>
      <dgm:t>
        <a:bodyPr/>
        <a:lstStyle/>
        <a:p>
          <a:r>
            <a:rPr lang="en-US" dirty="0"/>
            <a:t>Clear definitions of bullying and cyber-bullying</a:t>
          </a:r>
        </a:p>
        <a:p>
          <a:r>
            <a:rPr lang="en-US" dirty="0"/>
            <a:t>Includes CDC and State Definition </a:t>
          </a:r>
        </a:p>
      </dgm:t>
    </dgm:pt>
    <dgm:pt modelId="{046D0709-4A26-4F01-BCFD-FA360071CA6B}" type="parTrans" cxnId="{FC6378A9-E366-4793-9E60-2FA07CF03D0B}">
      <dgm:prSet/>
      <dgm:spPr/>
      <dgm:t>
        <a:bodyPr/>
        <a:lstStyle/>
        <a:p>
          <a:endParaRPr lang="en-US"/>
        </a:p>
      </dgm:t>
    </dgm:pt>
    <dgm:pt modelId="{9BA297C9-3BA2-4A96-8A72-B7D61C85869E}" type="sibTrans" cxnId="{FC6378A9-E366-4793-9E60-2FA07CF03D0B}">
      <dgm:prSet/>
      <dgm:spPr/>
      <dgm:t>
        <a:bodyPr/>
        <a:lstStyle/>
        <a:p>
          <a:endParaRPr lang="en-US"/>
        </a:p>
      </dgm:t>
    </dgm:pt>
    <dgm:pt modelId="{D04CA6A0-0ACA-4372-8F07-56F6077023B9}">
      <dgm:prSet phldrT="[Text]"/>
      <dgm:spPr/>
      <dgm:t>
        <a:bodyPr/>
        <a:lstStyle/>
        <a:p>
          <a:r>
            <a:rPr lang="en-US" dirty="0"/>
            <a:t>Anonymous reporting </a:t>
          </a:r>
        </a:p>
        <a:p>
          <a:r>
            <a:rPr lang="en-US" dirty="0"/>
            <a:t>Includes a non retaliation statement </a:t>
          </a:r>
        </a:p>
      </dgm:t>
    </dgm:pt>
    <dgm:pt modelId="{BEB0A2B4-917C-4149-BD44-971B6C30A61B}" type="parTrans" cxnId="{CEE6E33B-C3B7-4D1C-9B7D-B14D226A5501}">
      <dgm:prSet/>
      <dgm:spPr/>
      <dgm:t>
        <a:bodyPr/>
        <a:lstStyle/>
        <a:p>
          <a:endParaRPr lang="en-US"/>
        </a:p>
      </dgm:t>
    </dgm:pt>
    <dgm:pt modelId="{9FB10106-6E89-4187-A584-F885D6BAC000}" type="sibTrans" cxnId="{CEE6E33B-C3B7-4D1C-9B7D-B14D226A5501}">
      <dgm:prSet/>
      <dgm:spPr/>
      <dgm:t>
        <a:bodyPr/>
        <a:lstStyle/>
        <a:p>
          <a:endParaRPr lang="en-US"/>
        </a:p>
      </dgm:t>
    </dgm:pt>
    <dgm:pt modelId="{BCEE837F-4B47-4999-9931-A20788F86923}">
      <dgm:prSet phldrT="[Text]"/>
      <dgm:spPr/>
      <dgm:t>
        <a:bodyPr/>
        <a:lstStyle/>
        <a:p>
          <a:r>
            <a:rPr lang="en-US" dirty="0"/>
            <a:t>Bullying investigation</a:t>
          </a:r>
        </a:p>
        <a:p>
          <a:r>
            <a:rPr lang="en-US" dirty="0"/>
            <a:t>Procedure clearly defined </a:t>
          </a:r>
        </a:p>
      </dgm:t>
    </dgm:pt>
    <dgm:pt modelId="{25A5A90E-E114-4FA1-9BCF-DE34607B913E}" type="parTrans" cxnId="{10DFFAA9-D21E-41DC-A930-0097DCE6DDD5}">
      <dgm:prSet/>
      <dgm:spPr/>
      <dgm:t>
        <a:bodyPr/>
        <a:lstStyle/>
        <a:p>
          <a:endParaRPr lang="en-US"/>
        </a:p>
      </dgm:t>
    </dgm:pt>
    <dgm:pt modelId="{75E5DFAE-EF3E-48A5-9C83-E559520CA652}" type="sibTrans" cxnId="{10DFFAA9-D21E-41DC-A930-0097DCE6DDD5}">
      <dgm:prSet/>
      <dgm:spPr/>
      <dgm:t>
        <a:bodyPr/>
        <a:lstStyle/>
        <a:p>
          <a:endParaRPr lang="en-US"/>
        </a:p>
      </dgm:t>
    </dgm:pt>
    <dgm:pt modelId="{DC94D642-87D5-46D6-B61A-96BDC6A5CC3F}" type="pres">
      <dgm:prSet presAssocID="{8AE2BBDB-1EEA-47F0-8732-AACE91C21CC9}" presName="Name0" presStyleCnt="0">
        <dgm:presLayoutVars>
          <dgm:chMax val="7"/>
          <dgm:chPref val="7"/>
          <dgm:dir/>
        </dgm:presLayoutVars>
      </dgm:prSet>
      <dgm:spPr/>
    </dgm:pt>
    <dgm:pt modelId="{632AD13F-8A88-42C6-9F97-7117E5ABD947}" type="pres">
      <dgm:prSet presAssocID="{8AE2BBDB-1EEA-47F0-8732-AACE91C21CC9}" presName="Name1" presStyleCnt="0"/>
      <dgm:spPr/>
    </dgm:pt>
    <dgm:pt modelId="{6E3C5F17-D77B-4F24-A9A5-63DC7A5CCBB0}" type="pres">
      <dgm:prSet presAssocID="{8AE2BBDB-1EEA-47F0-8732-AACE91C21CC9}" presName="cycle" presStyleCnt="0"/>
      <dgm:spPr/>
    </dgm:pt>
    <dgm:pt modelId="{ABFE0FD0-845B-48BE-87DD-56FCBA2D7FE1}" type="pres">
      <dgm:prSet presAssocID="{8AE2BBDB-1EEA-47F0-8732-AACE91C21CC9}" presName="srcNode" presStyleLbl="node1" presStyleIdx="0" presStyleCnt="3"/>
      <dgm:spPr/>
    </dgm:pt>
    <dgm:pt modelId="{33C0DDAF-2A70-4E8C-A88D-B8BB0F16B924}" type="pres">
      <dgm:prSet presAssocID="{8AE2BBDB-1EEA-47F0-8732-AACE91C21CC9}" presName="conn" presStyleLbl="parChTrans1D2" presStyleIdx="0" presStyleCnt="1"/>
      <dgm:spPr/>
    </dgm:pt>
    <dgm:pt modelId="{140A4192-DE21-4EFE-91E5-D14BA19619B4}" type="pres">
      <dgm:prSet presAssocID="{8AE2BBDB-1EEA-47F0-8732-AACE91C21CC9}" presName="extraNode" presStyleLbl="node1" presStyleIdx="0" presStyleCnt="3"/>
      <dgm:spPr/>
    </dgm:pt>
    <dgm:pt modelId="{B23E7FD0-13D4-4C41-A945-C70381311B05}" type="pres">
      <dgm:prSet presAssocID="{8AE2BBDB-1EEA-47F0-8732-AACE91C21CC9}" presName="dstNode" presStyleLbl="node1" presStyleIdx="0" presStyleCnt="3"/>
      <dgm:spPr/>
    </dgm:pt>
    <dgm:pt modelId="{A77864BA-0E92-453F-966D-1433110837B4}" type="pres">
      <dgm:prSet presAssocID="{8FC35B4A-E5E9-45BC-806D-0BB04256EC63}" presName="text_1" presStyleLbl="node1" presStyleIdx="0" presStyleCnt="3">
        <dgm:presLayoutVars>
          <dgm:bulletEnabled val="1"/>
        </dgm:presLayoutVars>
      </dgm:prSet>
      <dgm:spPr/>
    </dgm:pt>
    <dgm:pt modelId="{C621256F-58C9-48C5-88DA-3638EE332811}" type="pres">
      <dgm:prSet presAssocID="{8FC35B4A-E5E9-45BC-806D-0BB04256EC63}" presName="accent_1" presStyleCnt="0"/>
      <dgm:spPr/>
    </dgm:pt>
    <dgm:pt modelId="{97639A64-0384-43B2-B468-AEC9F699D543}" type="pres">
      <dgm:prSet presAssocID="{8FC35B4A-E5E9-45BC-806D-0BB04256EC63}" presName="accentRepeatNode" presStyleLbl="solidFgAcc1" presStyleIdx="0" presStyleCnt="3"/>
      <dgm:spPr/>
    </dgm:pt>
    <dgm:pt modelId="{D6E78B1A-B66C-4155-A795-CF295EA31D87}" type="pres">
      <dgm:prSet presAssocID="{D04CA6A0-0ACA-4372-8F07-56F6077023B9}" presName="text_2" presStyleLbl="node1" presStyleIdx="1" presStyleCnt="3">
        <dgm:presLayoutVars>
          <dgm:bulletEnabled val="1"/>
        </dgm:presLayoutVars>
      </dgm:prSet>
      <dgm:spPr/>
    </dgm:pt>
    <dgm:pt modelId="{831A74A9-278C-4099-9A2E-6F62AC2FE0A1}" type="pres">
      <dgm:prSet presAssocID="{D04CA6A0-0ACA-4372-8F07-56F6077023B9}" presName="accent_2" presStyleCnt="0"/>
      <dgm:spPr/>
    </dgm:pt>
    <dgm:pt modelId="{24A09BDF-C19D-413B-9447-A28145E3ECCB}" type="pres">
      <dgm:prSet presAssocID="{D04CA6A0-0ACA-4372-8F07-56F6077023B9}" presName="accentRepeatNode" presStyleLbl="solidFgAcc1" presStyleIdx="1" presStyleCnt="3"/>
      <dgm:spPr/>
    </dgm:pt>
    <dgm:pt modelId="{2482DDCF-05F7-4CF4-8957-1B58889F05A1}" type="pres">
      <dgm:prSet presAssocID="{BCEE837F-4B47-4999-9931-A20788F86923}" presName="text_3" presStyleLbl="node1" presStyleIdx="2" presStyleCnt="3">
        <dgm:presLayoutVars>
          <dgm:bulletEnabled val="1"/>
        </dgm:presLayoutVars>
      </dgm:prSet>
      <dgm:spPr/>
    </dgm:pt>
    <dgm:pt modelId="{1088C891-5DEE-489F-B091-E59AFBDAAD39}" type="pres">
      <dgm:prSet presAssocID="{BCEE837F-4B47-4999-9931-A20788F86923}" presName="accent_3" presStyleCnt="0"/>
      <dgm:spPr/>
    </dgm:pt>
    <dgm:pt modelId="{F952C1D4-83F4-4901-8DA0-8CF991B9C238}" type="pres">
      <dgm:prSet presAssocID="{BCEE837F-4B47-4999-9931-A20788F86923}" presName="accentRepeatNode" presStyleLbl="solidFgAcc1" presStyleIdx="2" presStyleCnt="3"/>
      <dgm:spPr/>
    </dgm:pt>
  </dgm:ptLst>
  <dgm:cxnLst>
    <dgm:cxn modelId="{FB8BC900-B9A6-4A5A-9F7D-726BF3F53752}" type="presOf" srcId="{BCEE837F-4B47-4999-9931-A20788F86923}" destId="{2482DDCF-05F7-4CF4-8957-1B58889F05A1}" srcOrd="0" destOrd="0" presId="urn:microsoft.com/office/officeart/2008/layout/VerticalCurvedList"/>
    <dgm:cxn modelId="{4358E415-DE1A-47CE-BB0B-0650EC9C0FDE}" type="presOf" srcId="{8AE2BBDB-1EEA-47F0-8732-AACE91C21CC9}" destId="{DC94D642-87D5-46D6-B61A-96BDC6A5CC3F}" srcOrd="0" destOrd="0" presId="urn:microsoft.com/office/officeart/2008/layout/VerticalCurvedList"/>
    <dgm:cxn modelId="{CEE6E33B-C3B7-4D1C-9B7D-B14D226A5501}" srcId="{8AE2BBDB-1EEA-47F0-8732-AACE91C21CC9}" destId="{D04CA6A0-0ACA-4372-8F07-56F6077023B9}" srcOrd="1" destOrd="0" parTransId="{BEB0A2B4-917C-4149-BD44-971B6C30A61B}" sibTransId="{9FB10106-6E89-4187-A584-F885D6BAC000}"/>
    <dgm:cxn modelId="{286F0055-7D21-4E4D-86C5-1C49EE048525}" type="presOf" srcId="{8FC35B4A-E5E9-45BC-806D-0BB04256EC63}" destId="{A77864BA-0E92-453F-966D-1433110837B4}" srcOrd="0" destOrd="0" presId="urn:microsoft.com/office/officeart/2008/layout/VerticalCurvedList"/>
    <dgm:cxn modelId="{FC6378A9-E366-4793-9E60-2FA07CF03D0B}" srcId="{8AE2BBDB-1EEA-47F0-8732-AACE91C21CC9}" destId="{8FC35B4A-E5E9-45BC-806D-0BB04256EC63}" srcOrd="0" destOrd="0" parTransId="{046D0709-4A26-4F01-BCFD-FA360071CA6B}" sibTransId="{9BA297C9-3BA2-4A96-8A72-B7D61C85869E}"/>
    <dgm:cxn modelId="{10DFFAA9-D21E-41DC-A930-0097DCE6DDD5}" srcId="{8AE2BBDB-1EEA-47F0-8732-AACE91C21CC9}" destId="{BCEE837F-4B47-4999-9931-A20788F86923}" srcOrd="2" destOrd="0" parTransId="{25A5A90E-E114-4FA1-9BCF-DE34607B913E}" sibTransId="{75E5DFAE-EF3E-48A5-9C83-E559520CA652}"/>
    <dgm:cxn modelId="{CDB8B3DB-06B0-4D23-BFA0-35DACF191090}" type="presOf" srcId="{D04CA6A0-0ACA-4372-8F07-56F6077023B9}" destId="{D6E78B1A-B66C-4155-A795-CF295EA31D87}" srcOrd="0" destOrd="0" presId="urn:microsoft.com/office/officeart/2008/layout/VerticalCurvedList"/>
    <dgm:cxn modelId="{806063FD-7D4E-4F88-B12B-19DFAF475C39}" type="presOf" srcId="{9BA297C9-3BA2-4A96-8A72-B7D61C85869E}" destId="{33C0DDAF-2A70-4E8C-A88D-B8BB0F16B924}" srcOrd="0" destOrd="0" presId="urn:microsoft.com/office/officeart/2008/layout/VerticalCurvedList"/>
    <dgm:cxn modelId="{A13EC041-4C25-4464-9F5F-B2BCBD467D3D}" type="presParOf" srcId="{DC94D642-87D5-46D6-B61A-96BDC6A5CC3F}" destId="{632AD13F-8A88-42C6-9F97-7117E5ABD947}" srcOrd="0" destOrd="0" presId="urn:microsoft.com/office/officeart/2008/layout/VerticalCurvedList"/>
    <dgm:cxn modelId="{F77DDCA9-8DFA-4575-88C9-0B57E8A44F8C}" type="presParOf" srcId="{632AD13F-8A88-42C6-9F97-7117E5ABD947}" destId="{6E3C5F17-D77B-4F24-A9A5-63DC7A5CCBB0}" srcOrd="0" destOrd="0" presId="urn:microsoft.com/office/officeart/2008/layout/VerticalCurvedList"/>
    <dgm:cxn modelId="{3ED91CCE-4A36-4F8F-A456-A72F34C5F2C2}" type="presParOf" srcId="{6E3C5F17-D77B-4F24-A9A5-63DC7A5CCBB0}" destId="{ABFE0FD0-845B-48BE-87DD-56FCBA2D7FE1}" srcOrd="0" destOrd="0" presId="urn:microsoft.com/office/officeart/2008/layout/VerticalCurvedList"/>
    <dgm:cxn modelId="{5A4F9C18-D296-45FD-83C4-0A7BAA25BE05}" type="presParOf" srcId="{6E3C5F17-D77B-4F24-A9A5-63DC7A5CCBB0}" destId="{33C0DDAF-2A70-4E8C-A88D-B8BB0F16B924}" srcOrd="1" destOrd="0" presId="urn:microsoft.com/office/officeart/2008/layout/VerticalCurvedList"/>
    <dgm:cxn modelId="{366928EF-F534-41D4-B147-27A255EB549D}" type="presParOf" srcId="{6E3C5F17-D77B-4F24-A9A5-63DC7A5CCBB0}" destId="{140A4192-DE21-4EFE-91E5-D14BA19619B4}" srcOrd="2" destOrd="0" presId="urn:microsoft.com/office/officeart/2008/layout/VerticalCurvedList"/>
    <dgm:cxn modelId="{B6E201E9-DBED-4DB7-9720-40E517673B84}" type="presParOf" srcId="{6E3C5F17-D77B-4F24-A9A5-63DC7A5CCBB0}" destId="{B23E7FD0-13D4-4C41-A945-C70381311B05}" srcOrd="3" destOrd="0" presId="urn:microsoft.com/office/officeart/2008/layout/VerticalCurvedList"/>
    <dgm:cxn modelId="{7D3D3218-6796-49F1-8F40-B609AE035D5F}" type="presParOf" srcId="{632AD13F-8A88-42C6-9F97-7117E5ABD947}" destId="{A77864BA-0E92-453F-966D-1433110837B4}" srcOrd="1" destOrd="0" presId="urn:microsoft.com/office/officeart/2008/layout/VerticalCurvedList"/>
    <dgm:cxn modelId="{CE75BDF2-958E-4E36-A0BE-2A6BB3739CA9}" type="presParOf" srcId="{632AD13F-8A88-42C6-9F97-7117E5ABD947}" destId="{C621256F-58C9-48C5-88DA-3638EE332811}" srcOrd="2" destOrd="0" presId="urn:microsoft.com/office/officeart/2008/layout/VerticalCurvedList"/>
    <dgm:cxn modelId="{1AAB6923-474A-455B-8869-95837D117C59}" type="presParOf" srcId="{C621256F-58C9-48C5-88DA-3638EE332811}" destId="{97639A64-0384-43B2-B468-AEC9F699D543}" srcOrd="0" destOrd="0" presId="urn:microsoft.com/office/officeart/2008/layout/VerticalCurvedList"/>
    <dgm:cxn modelId="{48976331-5E40-437B-94F5-936D7175AA9B}" type="presParOf" srcId="{632AD13F-8A88-42C6-9F97-7117E5ABD947}" destId="{D6E78B1A-B66C-4155-A795-CF295EA31D87}" srcOrd="3" destOrd="0" presId="urn:microsoft.com/office/officeart/2008/layout/VerticalCurvedList"/>
    <dgm:cxn modelId="{BF2D252A-ED4F-4612-AC22-4064068E08FF}" type="presParOf" srcId="{632AD13F-8A88-42C6-9F97-7117E5ABD947}" destId="{831A74A9-278C-4099-9A2E-6F62AC2FE0A1}" srcOrd="4" destOrd="0" presId="urn:microsoft.com/office/officeart/2008/layout/VerticalCurvedList"/>
    <dgm:cxn modelId="{FBFFA247-DAE6-49C1-A62C-54308626A8CF}" type="presParOf" srcId="{831A74A9-278C-4099-9A2E-6F62AC2FE0A1}" destId="{24A09BDF-C19D-413B-9447-A28145E3ECCB}" srcOrd="0" destOrd="0" presId="urn:microsoft.com/office/officeart/2008/layout/VerticalCurvedList"/>
    <dgm:cxn modelId="{731C1209-BA77-4C57-82B3-0DDFEF7ED110}" type="presParOf" srcId="{632AD13F-8A88-42C6-9F97-7117E5ABD947}" destId="{2482DDCF-05F7-4CF4-8957-1B58889F05A1}" srcOrd="5" destOrd="0" presId="urn:microsoft.com/office/officeart/2008/layout/VerticalCurvedList"/>
    <dgm:cxn modelId="{7DCE5E64-09E3-4B4C-9F76-567660D2DFFA}" type="presParOf" srcId="{632AD13F-8A88-42C6-9F97-7117E5ABD947}" destId="{1088C891-5DEE-489F-B091-E59AFBDAAD39}" srcOrd="6" destOrd="0" presId="urn:microsoft.com/office/officeart/2008/layout/VerticalCurvedList"/>
    <dgm:cxn modelId="{6F5DCFB0-7553-46FF-8928-A153CCAEDFC3}" type="presParOf" srcId="{1088C891-5DEE-489F-B091-E59AFBDAAD39}" destId="{F952C1D4-83F4-4901-8DA0-8CF991B9C2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B995E4-9735-49AF-9333-A1ABD7CAAB99}" type="doc">
      <dgm:prSet loTypeId="urn:microsoft.com/office/officeart/2005/8/layout/vList6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75AC98-E924-4C3F-9EBB-B91FEDEAE2B4}">
      <dgm:prSet phldrT="[Text]"/>
      <dgm:spPr/>
      <dgm:t>
        <a:bodyPr/>
        <a:lstStyle/>
        <a:p>
          <a:r>
            <a:rPr lang="en-US" dirty="0"/>
            <a:t>Discipline </a:t>
          </a:r>
        </a:p>
      </dgm:t>
    </dgm:pt>
    <dgm:pt modelId="{9560F0FC-ED09-4728-9966-F5BDC4E06F0B}" type="parTrans" cxnId="{2B4A32A9-0995-4A55-BCBA-DF4931506F49}">
      <dgm:prSet/>
      <dgm:spPr/>
      <dgm:t>
        <a:bodyPr/>
        <a:lstStyle/>
        <a:p>
          <a:endParaRPr lang="en-US"/>
        </a:p>
      </dgm:t>
    </dgm:pt>
    <dgm:pt modelId="{418C6207-0FDC-4D59-814D-294F7AF3989F}" type="sibTrans" cxnId="{2B4A32A9-0995-4A55-BCBA-DF4931506F49}">
      <dgm:prSet/>
      <dgm:spPr/>
      <dgm:t>
        <a:bodyPr/>
        <a:lstStyle/>
        <a:p>
          <a:endParaRPr lang="en-US"/>
        </a:p>
      </dgm:t>
    </dgm:pt>
    <dgm:pt modelId="{7C579323-8F67-4886-9CAF-31AC597B31E3}">
      <dgm:prSet phldrT="[Text]"/>
      <dgm:spPr/>
      <dgm:t>
        <a:bodyPr/>
        <a:lstStyle/>
        <a:p>
          <a:r>
            <a:rPr lang="en-US" dirty="0"/>
            <a:t>Adaptive consequences </a:t>
          </a:r>
        </a:p>
      </dgm:t>
    </dgm:pt>
    <dgm:pt modelId="{9B0865D9-DFCF-41BE-8806-6B1F0909B68C}" type="parTrans" cxnId="{2FB7BBBF-26AB-4113-8CDD-A842C9318069}">
      <dgm:prSet/>
      <dgm:spPr/>
      <dgm:t>
        <a:bodyPr/>
        <a:lstStyle/>
        <a:p>
          <a:endParaRPr lang="en-US"/>
        </a:p>
      </dgm:t>
    </dgm:pt>
    <dgm:pt modelId="{98ABAEA0-4277-4758-A53C-7F6D403F11C4}" type="sibTrans" cxnId="{2FB7BBBF-26AB-4113-8CDD-A842C9318069}">
      <dgm:prSet/>
      <dgm:spPr/>
      <dgm:t>
        <a:bodyPr/>
        <a:lstStyle/>
        <a:p>
          <a:endParaRPr lang="en-US"/>
        </a:p>
      </dgm:t>
    </dgm:pt>
    <dgm:pt modelId="{7B26ED3B-F8FF-4220-9D33-6FDEF1EE30E5}">
      <dgm:prSet phldrT="[Text]"/>
      <dgm:spPr/>
      <dgm:t>
        <a:bodyPr/>
        <a:lstStyle/>
        <a:p>
          <a:r>
            <a:rPr lang="en-US" dirty="0"/>
            <a:t>Bias </a:t>
          </a:r>
        </a:p>
      </dgm:t>
    </dgm:pt>
    <dgm:pt modelId="{5F525AF7-8B1D-406C-8AC6-F82251488CE6}" type="parTrans" cxnId="{F773B17A-A3FE-4F58-874E-6FE7E482A14C}">
      <dgm:prSet/>
      <dgm:spPr/>
      <dgm:t>
        <a:bodyPr/>
        <a:lstStyle/>
        <a:p>
          <a:endParaRPr lang="en-US"/>
        </a:p>
      </dgm:t>
    </dgm:pt>
    <dgm:pt modelId="{E5292CB2-8E0C-4F41-989E-5E895764D8ED}" type="sibTrans" cxnId="{F773B17A-A3FE-4F58-874E-6FE7E482A14C}">
      <dgm:prSet/>
      <dgm:spPr/>
      <dgm:t>
        <a:bodyPr/>
        <a:lstStyle/>
        <a:p>
          <a:endParaRPr lang="en-US"/>
        </a:p>
      </dgm:t>
    </dgm:pt>
    <dgm:pt modelId="{FD630216-28EF-40C0-9EE3-55192B2866C3}">
      <dgm:prSet phldrT="[Text]"/>
      <dgm:spPr/>
      <dgm:t>
        <a:bodyPr/>
        <a:lstStyle/>
        <a:p>
          <a:r>
            <a:rPr lang="en-US" dirty="0"/>
            <a:t>Address biased-based bullying </a:t>
          </a:r>
        </a:p>
      </dgm:t>
    </dgm:pt>
    <dgm:pt modelId="{C5CDAAE4-D071-4D1C-A88B-B07C4ECA818C}" type="parTrans" cxnId="{F3DDC7AF-0E4A-4442-8335-3792968DFB96}">
      <dgm:prSet/>
      <dgm:spPr/>
      <dgm:t>
        <a:bodyPr/>
        <a:lstStyle/>
        <a:p>
          <a:endParaRPr lang="en-US"/>
        </a:p>
      </dgm:t>
    </dgm:pt>
    <dgm:pt modelId="{E2103ECB-07A8-4128-85FB-71FE010643B4}" type="sibTrans" cxnId="{F3DDC7AF-0E4A-4442-8335-3792968DFB96}">
      <dgm:prSet/>
      <dgm:spPr/>
      <dgm:t>
        <a:bodyPr/>
        <a:lstStyle/>
        <a:p>
          <a:endParaRPr lang="en-US"/>
        </a:p>
      </dgm:t>
    </dgm:pt>
    <dgm:pt modelId="{35555821-6BFE-4C07-A33E-0277BC326590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C204E21C-95DB-42B4-A1AA-28F3D7D9D490}" type="parTrans" cxnId="{025D169B-C068-46FA-8FF2-1C4D6661E7FB}">
      <dgm:prSet/>
      <dgm:spPr/>
      <dgm:t>
        <a:bodyPr/>
        <a:lstStyle/>
        <a:p>
          <a:endParaRPr lang="en-US"/>
        </a:p>
      </dgm:t>
    </dgm:pt>
    <dgm:pt modelId="{05C9896C-BA37-4BFF-B68A-953441E78BB3}" type="sibTrans" cxnId="{025D169B-C068-46FA-8FF2-1C4D6661E7FB}">
      <dgm:prSet/>
      <dgm:spPr/>
      <dgm:t>
        <a:bodyPr/>
        <a:lstStyle/>
        <a:p>
          <a:endParaRPr lang="en-US"/>
        </a:p>
      </dgm:t>
    </dgm:pt>
    <dgm:pt modelId="{35F0323B-814A-4499-8080-31E6BA4E06E7}">
      <dgm:prSet phldrT="[Text]"/>
      <dgm:spPr/>
      <dgm:t>
        <a:bodyPr/>
        <a:lstStyle/>
        <a:p>
          <a:r>
            <a:rPr lang="en-US" dirty="0"/>
            <a:t>Clear bullying prevention and education on a school-wide, classroom, and individual basis. </a:t>
          </a:r>
        </a:p>
      </dgm:t>
    </dgm:pt>
    <dgm:pt modelId="{9B0D21DC-8254-4185-9504-8D58C6B5BFA8}" type="parTrans" cxnId="{9FFA6C0D-FCDF-43E6-9CCD-72D1B24B205F}">
      <dgm:prSet/>
      <dgm:spPr/>
      <dgm:t>
        <a:bodyPr/>
        <a:lstStyle/>
        <a:p>
          <a:endParaRPr lang="en-US"/>
        </a:p>
      </dgm:t>
    </dgm:pt>
    <dgm:pt modelId="{5A1F55D5-86DC-4744-8BFD-A195F2B63E79}" type="sibTrans" cxnId="{9FFA6C0D-FCDF-43E6-9CCD-72D1B24B205F}">
      <dgm:prSet/>
      <dgm:spPr/>
      <dgm:t>
        <a:bodyPr/>
        <a:lstStyle/>
        <a:p>
          <a:endParaRPr lang="en-US"/>
        </a:p>
      </dgm:t>
    </dgm:pt>
    <dgm:pt modelId="{98A3E747-E065-4E31-B5CE-11704777588B}">
      <dgm:prSet/>
      <dgm:spPr/>
      <dgm:t>
        <a:bodyPr/>
        <a:lstStyle/>
        <a:p>
          <a:r>
            <a:rPr lang="en-US"/>
            <a:t>Zero-Tolerance does not work </a:t>
          </a:r>
          <a:endParaRPr lang="en-US" dirty="0"/>
        </a:p>
      </dgm:t>
    </dgm:pt>
    <dgm:pt modelId="{88A1E20B-F392-4680-87E2-0AFF085E0949}" type="parTrans" cxnId="{039076F3-61E4-46A6-8E9D-1751262C6031}">
      <dgm:prSet/>
      <dgm:spPr/>
      <dgm:t>
        <a:bodyPr/>
        <a:lstStyle/>
        <a:p>
          <a:endParaRPr lang="en-US"/>
        </a:p>
      </dgm:t>
    </dgm:pt>
    <dgm:pt modelId="{B6666639-72F8-4D53-BA34-31B0CC6A85B8}" type="sibTrans" cxnId="{039076F3-61E4-46A6-8E9D-1751262C6031}">
      <dgm:prSet/>
      <dgm:spPr/>
      <dgm:t>
        <a:bodyPr/>
        <a:lstStyle/>
        <a:p>
          <a:endParaRPr lang="en-US"/>
        </a:p>
      </dgm:t>
    </dgm:pt>
    <dgm:pt modelId="{68F60998-1240-404E-B6F1-9526F54B7F61}">
      <dgm:prSet/>
      <dgm:spPr/>
      <dgm:t>
        <a:bodyPr/>
        <a:lstStyle/>
        <a:p>
          <a:r>
            <a:rPr lang="en-US"/>
            <a:t>Emphasis on student safety </a:t>
          </a:r>
          <a:endParaRPr lang="en-US" dirty="0"/>
        </a:p>
      </dgm:t>
    </dgm:pt>
    <dgm:pt modelId="{103C60A6-7A1A-482C-9F12-D5F9E3EF7BB0}" type="parTrans" cxnId="{C4098984-9631-479A-BAF7-ED9E50E915DF}">
      <dgm:prSet/>
      <dgm:spPr/>
      <dgm:t>
        <a:bodyPr/>
        <a:lstStyle/>
        <a:p>
          <a:endParaRPr lang="en-US"/>
        </a:p>
      </dgm:t>
    </dgm:pt>
    <dgm:pt modelId="{2B9C7A27-40EE-4F35-8E53-43962DBDEE94}" type="sibTrans" cxnId="{C4098984-9631-479A-BAF7-ED9E50E915DF}">
      <dgm:prSet/>
      <dgm:spPr/>
      <dgm:t>
        <a:bodyPr/>
        <a:lstStyle/>
        <a:p>
          <a:endParaRPr lang="en-US"/>
        </a:p>
      </dgm:t>
    </dgm:pt>
    <dgm:pt modelId="{075A4DBB-EA43-4DD3-B247-59683EB6F94B}">
      <dgm:prSet/>
      <dgm:spPr/>
      <dgm:t>
        <a:bodyPr/>
        <a:lstStyle/>
        <a:p>
          <a:r>
            <a:rPr lang="en-US" dirty="0"/>
            <a:t>Supports, accountability, and education </a:t>
          </a:r>
        </a:p>
      </dgm:t>
    </dgm:pt>
    <dgm:pt modelId="{25E4B643-38E7-4918-8A5F-2981C2E06C3C}" type="parTrans" cxnId="{E500F1F6-06A4-448B-9499-064C590CA1DE}">
      <dgm:prSet/>
      <dgm:spPr/>
      <dgm:t>
        <a:bodyPr/>
        <a:lstStyle/>
        <a:p>
          <a:endParaRPr lang="en-US"/>
        </a:p>
      </dgm:t>
    </dgm:pt>
    <dgm:pt modelId="{B7C30262-6FDB-4456-846D-32479409BE33}" type="sibTrans" cxnId="{E500F1F6-06A4-448B-9499-064C590CA1DE}">
      <dgm:prSet/>
      <dgm:spPr/>
      <dgm:t>
        <a:bodyPr/>
        <a:lstStyle/>
        <a:p>
          <a:endParaRPr lang="en-US"/>
        </a:p>
      </dgm:t>
    </dgm:pt>
    <dgm:pt modelId="{7E266447-D8ED-4C53-9DA4-C1F713F1014F}">
      <dgm:prSet/>
      <dgm:spPr/>
      <dgm:t>
        <a:bodyPr/>
        <a:lstStyle/>
        <a:p>
          <a:r>
            <a:rPr lang="en-US" dirty="0"/>
            <a:t>Title X statement</a:t>
          </a:r>
        </a:p>
      </dgm:t>
    </dgm:pt>
    <dgm:pt modelId="{605A0E4A-EDD1-4310-A115-00BD66FCB9C9}" type="parTrans" cxnId="{76E25FCC-D3A0-4D9B-A02E-58E4C871BABB}">
      <dgm:prSet/>
      <dgm:spPr/>
      <dgm:t>
        <a:bodyPr/>
        <a:lstStyle/>
        <a:p>
          <a:endParaRPr lang="en-US"/>
        </a:p>
      </dgm:t>
    </dgm:pt>
    <dgm:pt modelId="{EEF02A8A-B735-4D31-87A5-0BAABBB403E7}" type="sibTrans" cxnId="{76E25FCC-D3A0-4D9B-A02E-58E4C871BABB}">
      <dgm:prSet/>
      <dgm:spPr/>
      <dgm:t>
        <a:bodyPr/>
        <a:lstStyle/>
        <a:p>
          <a:endParaRPr lang="en-US"/>
        </a:p>
      </dgm:t>
    </dgm:pt>
    <dgm:pt modelId="{35553156-E8BA-423C-B296-A3A4F8B1E1B8}">
      <dgm:prSet/>
      <dgm:spPr/>
      <dgm:t>
        <a:bodyPr/>
        <a:lstStyle/>
        <a:p>
          <a:r>
            <a:rPr lang="en-US" dirty="0"/>
            <a:t>IDEA and FERPA </a:t>
          </a:r>
        </a:p>
      </dgm:t>
    </dgm:pt>
    <dgm:pt modelId="{A442170B-B74B-434B-960B-FF5C7858D7B1}" type="parTrans" cxnId="{EED39248-342A-4A82-865E-F01BC39DDDB3}">
      <dgm:prSet/>
      <dgm:spPr/>
      <dgm:t>
        <a:bodyPr/>
        <a:lstStyle/>
        <a:p>
          <a:endParaRPr lang="en-US"/>
        </a:p>
      </dgm:t>
    </dgm:pt>
    <dgm:pt modelId="{A5D0DC5E-BD76-4502-8C48-9101CE3A0C99}" type="sibTrans" cxnId="{EED39248-342A-4A82-865E-F01BC39DDDB3}">
      <dgm:prSet/>
      <dgm:spPr/>
      <dgm:t>
        <a:bodyPr/>
        <a:lstStyle/>
        <a:p>
          <a:endParaRPr lang="en-US"/>
        </a:p>
      </dgm:t>
    </dgm:pt>
    <dgm:pt modelId="{AB21CE48-E6BD-477D-B991-35E712615DB1}">
      <dgm:prSet/>
      <dgm:spPr/>
      <dgm:t>
        <a:bodyPr/>
        <a:lstStyle/>
        <a:p>
          <a:r>
            <a:rPr lang="en-US" dirty="0"/>
            <a:t>Focused on building relationships </a:t>
          </a:r>
        </a:p>
      </dgm:t>
    </dgm:pt>
    <dgm:pt modelId="{A079C42A-1713-49DE-AB2C-4F37214B2135}" type="parTrans" cxnId="{8F0DF118-9E0A-481E-9437-CE917C887630}">
      <dgm:prSet/>
      <dgm:spPr/>
      <dgm:t>
        <a:bodyPr/>
        <a:lstStyle/>
        <a:p>
          <a:endParaRPr lang="en-US"/>
        </a:p>
      </dgm:t>
    </dgm:pt>
    <dgm:pt modelId="{893CAA8B-8BDB-4E94-B0AA-7492FBCD128F}" type="sibTrans" cxnId="{8F0DF118-9E0A-481E-9437-CE917C887630}">
      <dgm:prSet/>
      <dgm:spPr/>
      <dgm:t>
        <a:bodyPr/>
        <a:lstStyle/>
        <a:p>
          <a:endParaRPr lang="en-US"/>
        </a:p>
      </dgm:t>
    </dgm:pt>
    <dgm:pt modelId="{DD9A2F9B-130A-4A5D-BC40-A2B0AB97B029}">
      <dgm:prSet/>
      <dgm:spPr/>
      <dgm:t>
        <a:bodyPr/>
        <a:lstStyle/>
        <a:p>
          <a:r>
            <a:rPr lang="en-US" dirty="0"/>
            <a:t>Developmentally appropriate education </a:t>
          </a:r>
        </a:p>
      </dgm:t>
    </dgm:pt>
    <dgm:pt modelId="{2F6E23D0-CC8B-49BF-8A91-F504EBE311CE}" type="parTrans" cxnId="{5EDBE28A-E250-47E3-8C6A-5C8BF354255C}">
      <dgm:prSet/>
      <dgm:spPr/>
      <dgm:t>
        <a:bodyPr/>
        <a:lstStyle/>
        <a:p>
          <a:endParaRPr lang="en-US"/>
        </a:p>
      </dgm:t>
    </dgm:pt>
    <dgm:pt modelId="{94DD2C52-4CC5-4556-8358-E95265CABDB9}" type="sibTrans" cxnId="{5EDBE28A-E250-47E3-8C6A-5C8BF354255C}">
      <dgm:prSet/>
      <dgm:spPr/>
      <dgm:t>
        <a:bodyPr/>
        <a:lstStyle/>
        <a:p>
          <a:endParaRPr lang="en-US"/>
        </a:p>
      </dgm:t>
    </dgm:pt>
    <dgm:pt modelId="{E81AFD41-CE7A-4F53-9BAA-A71783E2C4CC}" type="pres">
      <dgm:prSet presAssocID="{ABB995E4-9735-49AF-9333-A1ABD7CAAB99}" presName="Name0" presStyleCnt="0">
        <dgm:presLayoutVars>
          <dgm:dir/>
          <dgm:animLvl val="lvl"/>
          <dgm:resizeHandles/>
        </dgm:presLayoutVars>
      </dgm:prSet>
      <dgm:spPr/>
    </dgm:pt>
    <dgm:pt modelId="{6ED6DF07-5BB5-4BAF-B98A-73CDC5728C70}" type="pres">
      <dgm:prSet presAssocID="{6975AC98-E924-4C3F-9EBB-B91FEDEAE2B4}" presName="linNode" presStyleCnt="0"/>
      <dgm:spPr/>
    </dgm:pt>
    <dgm:pt modelId="{64A2B4AA-9E2C-4620-96C9-D56B0DA6838C}" type="pres">
      <dgm:prSet presAssocID="{6975AC98-E924-4C3F-9EBB-B91FEDEAE2B4}" presName="parentShp" presStyleLbl="node1" presStyleIdx="0" presStyleCnt="3">
        <dgm:presLayoutVars>
          <dgm:bulletEnabled val="1"/>
        </dgm:presLayoutVars>
      </dgm:prSet>
      <dgm:spPr/>
    </dgm:pt>
    <dgm:pt modelId="{1C5BA489-4BCF-46EA-8FB7-D8870D81D87F}" type="pres">
      <dgm:prSet presAssocID="{6975AC98-E924-4C3F-9EBB-B91FEDEAE2B4}" presName="childShp" presStyleLbl="bgAccFollowNode1" presStyleIdx="0" presStyleCnt="3">
        <dgm:presLayoutVars>
          <dgm:bulletEnabled val="1"/>
        </dgm:presLayoutVars>
      </dgm:prSet>
      <dgm:spPr/>
    </dgm:pt>
    <dgm:pt modelId="{465CBE23-6C1C-4F45-AB67-B97D98D26CF0}" type="pres">
      <dgm:prSet presAssocID="{418C6207-0FDC-4D59-814D-294F7AF3989F}" presName="spacing" presStyleCnt="0"/>
      <dgm:spPr/>
    </dgm:pt>
    <dgm:pt modelId="{23E58C37-1611-4C48-82A7-C36E5905DA66}" type="pres">
      <dgm:prSet presAssocID="{7B26ED3B-F8FF-4220-9D33-6FDEF1EE30E5}" presName="linNode" presStyleCnt="0"/>
      <dgm:spPr/>
    </dgm:pt>
    <dgm:pt modelId="{E05A9744-C40D-4659-ACC9-4DCCDB810EFF}" type="pres">
      <dgm:prSet presAssocID="{7B26ED3B-F8FF-4220-9D33-6FDEF1EE30E5}" presName="parentShp" presStyleLbl="node1" presStyleIdx="1" presStyleCnt="3">
        <dgm:presLayoutVars>
          <dgm:bulletEnabled val="1"/>
        </dgm:presLayoutVars>
      </dgm:prSet>
      <dgm:spPr/>
    </dgm:pt>
    <dgm:pt modelId="{DE0051D6-4F6A-4B79-9D3B-34D2130F65CE}" type="pres">
      <dgm:prSet presAssocID="{7B26ED3B-F8FF-4220-9D33-6FDEF1EE30E5}" presName="childShp" presStyleLbl="bgAccFollowNode1" presStyleIdx="1" presStyleCnt="3">
        <dgm:presLayoutVars>
          <dgm:bulletEnabled val="1"/>
        </dgm:presLayoutVars>
      </dgm:prSet>
      <dgm:spPr/>
    </dgm:pt>
    <dgm:pt modelId="{FBB9FF31-F53A-4C34-9CFB-192417AAA1A6}" type="pres">
      <dgm:prSet presAssocID="{E5292CB2-8E0C-4F41-989E-5E895764D8ED}" presName="spacing" presStyleCnt="0"/>
      <dgm:spPr/>
    </dgm:pt>
    <dgm:pt modelId="{8A0805A1-92F5-44F1-8860-3134C239E7DA}" type="pres">
      <dgm:prSet presAssocID="{35555821-6BFE-4C07-A33E-0277BC326590}" presName="linNode" presStyleCnt="0"/>
      <dgm:spPr/>
    </dgm:pt>
    <dgm:pt modelId="{DD43658C-CE10-466A-B9A1-94AC07D2DE04}" type="pres">
      <dgm:prSet presAssocID="{35555821-6BFE-4C07-A33E-0277BC326590}" presName="parentShp" presStyleLbl="node1" presStyleIdx="2" presStyleCnt="3">
        <dgm:presLayoutVars>
          <dgm:bulletEnabled val="1"/>
        </dgm:presLayoutVars>
      </dgm:prSet>
      <dgm:spPr/>
    </dgm:pt>
    <dgm:pt modelId="{36EA592A-86F5-4DDD-946C-4B58F292CCC1}" type="pres">
      <dgm:prSet presAssocID="{35555821-6BFE-4C07-A33E-0277BC326590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55FA5500-A0E2-48D0-8349-58D7A01C3AFB}" type="presOf" srcId="{AB21CE48-E6BD-477D-B991-35E712615DB1}" destId="{36EA592A-86F5-4DDD-946C-4B58F292CCC1}" srcOrd="0" destOrd="1" presId="urn:microsoft.com/office/officeart/2005/8/layout/vList6"/>
    <dgm:cxn modelId="{178DE80B-CBBC-4E4F-9287-70FFBA61FF8E}" type="presOf" srcId="{35F0323B-814A-4499-8080-31E6BA4E06E7}" destId="{36EA592A-86F5-4DDD-946C-4B58F292CCC1}" srcOrd="0" destOrd="0" presId="urn:microsoft.com/office/officeart/2005/8/layout/vList6"/>
    <dgm:cxn modelId="{9FFA6C0D-FCDF-43E6-9CCD-72D1B24B205F}" srcId="{35555821-6BFE-4C07-A33E-0277BC326590}" destId="{35F0323B-814A-4499-8080-31E6BA4E06E7}" srcOrd="0" destOrd="0" parTransId="{9B0D21DC-8254-4185-9504-8D58C6B5BFA8}" sibTransId="{5A1F55D5-86DC-4744-8BFD-A195F2B63E79}"/>
    <dgm:cxn modelId="{8F0DF118-9E0A-481E-9437-CE917C887630}" srcId="{35F0323B-814A-4499-8080-31E6BA4E06E7}" destId="{AB21CE48-E6BD-477D-B991-35E712615DB1}" srcOrd="0" destOrd="0" parTransId="{A079C42A-1713-49DE-AB2C-4F37214B2135}" sibTransId="{893CAA8B-8BDB-4E94-B0AA-7492FBCD128F}"/>
    <dgm:cxn modelId="{79536A1E-D893-48FF-8E11-04F7A0BDCB1C}" type="presOf" srcId="{DD9A2F9B-130A-4A5D-BC40-A2B0AB97B029}" destId="{36EA592A-86F5-4DDD-946C-4B58F292CCC1}" srcOrd="0" destOrd="2" presId="urn:microsoft.com/office/officeart/2005/8/layout/vList6"/>
    <dgm:cxn modelId="{38720D2E-58FD-4506-9361-4AB0C059D971}" type="presOf" srcId="{6975AC98-E924-4C3F-9EBB-B91FEDEAE2B4}" destId="{64A2B4AA-9E2C-4620-96C9-D56B0DA6838C}" srcOrd="0" destOrd="0" presId="urn:microsoft.com/office/officeart/2005/8/layout/vList6"/>
    <dgm:cxn modelId="{191EFE32-EDF7-405D-BD70-1F10ED999181}" type="presOf" srcId="{075A4DBB-EA43-4DD3-B247-59683EB6F94B}" destId="{1C5BA489-4BCF-46EA-8FB7-D8870D81D87F}" srcOrd="0" destOrd="3" presId="urn:microsoft.com/office/officeart/2005/8/layout/vList6"/>
    <dgm:cxn modelId="{C8400E3C-09EC-4A72-9287-94A00C409D47}" type="presOf" srcId="{7C579323-8F67-4886-9CAF-31AC597B31E3}" destId="{1C5BA489-4BCF-46EA-8FB7-D8870D81D87F}" srcOrd="0" destOrd="0" presId="urn:microsoft.com/office/officeart/2005/8/layout/vList6"/>
    <dgm:cxn modelId="{EED39248-342A-4A82-865E-F01BC39DDDB3}" srcId="{FD630216-28EF-40C0-9EE3-55192B2866C3}" destId="{35553156-E8BA-423C-B296-A3A4F8B1E1B8}" srcOrd="1" destOrd="0" parTransId="{A442170B-B74B-434B-960B-FF5C7858D7B1}" sibTransId="{A5D0DC5E-BD76-4502-8C48-9101CE3A0C99}"/>
    <dgm:cxn modelId="{B418EF52-A554-4DFD-A4B5-C18923AD0B88}" type="presOf" srcId="{7B26ED3B-F8FF-4220-9D33-6FDEF1EE30E5}" destId="{E05A9744-C40D-4659-ACC9-4DCCDB810EFF}" srcOrd="0" destOrd="0" presId="urn:microsoft.com/office/officeart/2005/8/layout/vList6"/>
    <dgm:cxn modelId="{E2818476-658D-4A6C-BB16-B8610B90542E}" type="presOf" srcId="{ABB995E4-9735-49AF-9333-A1ABD7CAAB99}" destId="{E81AFD41-CE7A-4F53-9BAA-A71783E2C4CC}" srcOrd="0" destOrd="0" presId="urn:microsoft.com/office/officeart/2005/8/layout/vList6"/>
    <dgm:cxn modelId="{F773B17A-A3FE-4F58-874E-6FE7E482A14C}" srcId="{ABB995E4-9735-49AF-9333-A1ABD7CAAB99}" destId="{7B26ED3B-F8FF-4220-9D33-6FDEF1EE30E5}" srcOrd="1" destOrd="0" parTransId="{5F525AF7-8B1D-406C-8AC6-F82251488CE6}" sibTransId="{E5292CB2-8E0C-4F41-989E-5E895764D8ED}"/>
    <dgm:cxn modelId="{C4098984-9631-479A-BAF7-ED9E50E915DF}" srcId="{7C579323-8F67-4886-9CAF-31AC597B31E3}" destId="{68F60998-1240-404E-B6F1-9526F54B7F61}" srcOrd="1" destOrd="0" parTransId="{103C60A6-7A1A-482C-9F12-D5F9E3EF7BB0}" sibTransId="{2B9C7A27-40EE-4F35-8E53-43962DBDEE94}"/>
    <dgm:cxn modelId="{ED1B078A-F23E-41F0-853F-BECB1E34804B}" type="presOf" srcId="{68F60998-1240-404E-B6F1-9526F54B7F61}" destId="{1C5BA489-4BCF-46EA-8FB7-D8870D81D87F}" srcOrd="0" destOrd="2" presId="urn:microsoft.com/office/officeart/2005/8/layout/vList6"/>
    <dgm:cxn modelId="{5EDBE28A-E250-47E3-8C6A-5C8BF354255C}" srcId="{35F0323B-814A-4499-8080-31E6BA4E06E7}" destId="{DD9A2F9B-130A-4A5D-BC40-A2B0AB97B029}" srcOrd="1" destOrd="0" parTransId="{2F6E23D0-CC8B-49BF-8A91-F504EBE311CE}" sibTransId="{94DD2C52-4CC5-4556-8358-E95265CABDB9}"/>
    <dgm:cxn modelId="{025D169B-C068-46FA-8FF2-1C4D6661E7FB}" srcId="{ABB995E4-9735-49AF-9333-A1ABD7CAAB99}" destId="{35555821-6BFE-4C07-A33E-0277BC326590}" srcOrd="2" destOrd="0" parTransId="{C204E21C-95DB-42B4-A1AA-28F3D7D9D490}" sibTransId="{05C9896C-BA37-4BFF-B68A-953441E78BB3}"/>
    <dgm:cxn modelId="{84A68BA5-FD97-4932-B30F-45FEAEA2B310}" type="presOf" srcId="{98A3E747-E065-4E31-B5CE-11704777588B}" destId="{1C5BA489-4BCF-46EA-8FB7-D8870D81D87F}" srcOrd="0" destOrd="1" presId="urn:microsoft.com/office/officeart/2005/8/layout/vList6"/>
    <dgm:cxn modelId="{2B4A32A9-0995-4A55-BCBA-DF4931506F49}" srcId="{ABB995E4-9735-49AF-9333-A1ABD7CAAB99}" destId="{6975AC98-E924-4C3F-9EBB-B91FEDEAE2B4}" srcOrd="0" destOrd="0" parTransId="{9560F0FC-ED09-4728-9966-F5BDC4E06F0B}" sibTransId="{418C6207-0FDC-4D59-814D-294F7AF3989F}"/>
    <dgm:cxn modelId="{E0126EAA-1A74-4CD5-ACE1-6C9BEFE45D47}" type="presOf" srcId="{35553156-E8BA-423C-B296-A3A4F8B1E1B8}" destId="{DE0051D6-4F6A-4B79-9D3B-34D2130F65CE}" srcOrd="0" destOrd="2" presId="urn:microsoft.com/office/officeart/2005/8/layout/vList6"/>
    <dgm:cxn modelId="{F3DDC7AF-0E4A-4442-8335-3792968DFB96}" srcId="{7B26ED3B-F8FF-4220-9D33-6FDEF1EE30E5}" destId="{FD630216-28EF-40C0-9EE3-55192B2866C3}" srcOrd="0" destOrd="0" parTransId="{C5CDAAE4-D071-4D1C-A88B-B07C4ECA818C}" sibTransId="{E2103ECB-07A8-4128-85FB-71FE010643B4}"/>
    <dgm:cxn modelId="{6502CDAF-1E6F-4F07-AF20-3BA6CCC0F3DE}" type="presOf" srcId="{7E266447-D8ED-4C53-9DA4-C1F713F1014F}" destId="{DE0051D6-4F6A-4B79-9D3B-34D2130F65CE}" srcOrd="0" destOrd="1" presId="urn:microsoft.com/office/officeart/2005/8/layout/vList6"/>
    <dgm:cxn modelId="{A2007BB5-89E9-436D-9377-30FBA3AAC61F}" type="presOf" srcId="{35555821-6BFE-4C07-A33E-0277BC326590}" destId="{DD43658C-CE10-466A-B9A1-94AC07D2DE04}" srcOrd="0" destOrd="0" presId="urn:microsoft.com/office/officeart/2005/8/layout/vList6"/>
    <dgm:cxn modelId="{2FB7BBBF-26AB-4113-8CDD-A842C9318069}" srcId="{6975AC98-E924-4C3F-9EBB-B91FEDEAE2B4}" destId="{7C579323-8F67-4886-9CAF-31AC597B31E3}" srcOrd="0" destOrd="0" parTransId="{9B0865D9-DFCF-41BE-8806-6B1F0909B68C}" sibTransId="{98ABAEA0-4277-4758-A53C-7F6D403F11C4}"/>
    <dgm:cxn modelId="{76E25FCC-D3A0-4D9B-A02E-58E4C871BABB}" srcId="{FD630216-28EF-40C0-9EE3-55192B2866C3}" destId="{7E266447-D8ED-4C53-9DA4-C1F713F1014F}" srcOrd="0" destOrd="0" parTransId="{605A0E4A-EDD1-4310-A115-00BD66FCB9C9}" sibTransId="{EEF02A8A-B735-4D31-87A5-0BAABBB403E7}"/>
    <dgm:cxn modelId="{039076F3-61E4-46A6-8E9D-1751262C6031}" srcId="{7C579323-8F67-4886-9CAF-31AC597B31E3}" destId="{98A3E747-E065-4E31-B5CE-11704777588B}" srcOrd="0" destOrd="0" parTransId="{88A1E20B-F392-4680-87E2-0AFF085E0949}" sibTransId="{B6666639-72F8-4D53-BA34-31B0CC6A85B8}"/>
    <dgm:cxn modelId="{E500F1F6-06A4-448B-9499-064C590CA1DE}" srcId="{7C579323-8F67-4886-9CAF-31AC597B31E3}" destId="{075A4DBB-EA43-4DD3-B247-59683EB6F94B}" srcOrd="2" destOrd="0" parTransId="{25E4B643-38E7-4918-8A5F-2981C2E06C3C}" sibTransId="{B7C30262-6FDB-4456-846D-32479409BE33}"/>
    <dgm:cxn modelId="{A3C754FF-DB97-4AA2-847B-1EC4E9F7E614}" type="presOf" srcId="{FD630216-28EF-40C0-9EE3-55192B2866C3}" destId="{DE0051D6-4F6A-4B79-9D3B-34D2130F65CE}" srcOrd="0" destOrd="0" presId="urn:microsoft.com/office/officeart/2005/8/layout/vList6"/>
    <dgm:cxn modelId="{8498BF9D-E950-46D4-B88B-97ACDB41A530}" type="presParOf" srcId="{E81AFD41-CE7A-4F53-9BAA-A71783E2C4CC}" destId="{6ED6DF07-5BB5-4BAF-B98A-73CDC5728C70}" srcOrd="0" destOrd="0" presId="urn:microsoft.com/office/officeart/2005/8/layout/vList6"/>
    <dgm:cxn modelId="{54ABF24D-7839-49CB-AE6F-B6DEC46205C5}" type="presParOf" srcId="{6ED6DF07-5BB5-4BAF-B98A-73CDC5728C70}" destId="{64A2B4AA-9E2C-4620-96C9-D56B0DA6838C}" srcOrd="0" destOrd="0" presId="urn:microsoft.com/office/officeart/2005/8/layout/vList6"/>
    <dgm:cxn modelId="{58128E2A-3825-4FF8-AA6E-C836DE419B84}" type="presParOf" srcId="{6ED6DF07-5BB5-4BAF-B98A-73CDC5728C70}" destId="{1C5BA489-4BCF-46EA-8FB7-D8870D81D87F}" srcOrd="1" destOrd="0" presId="urn:microsoft.com/office/officeart/2005/8/layout/vList6"/>
    <dgm:cxn modelId="{2AED817C-A168-4173-96E6-670A4C97F5C3}" type="presParOf" srcId="{E81AFD41-CE7A-4F53-9BAA-A71783E2C4CC}" destId="{465CBE23-6C1C-4F45-AB67-B97D98D26CF0}" srcOrd="1" destOrd="0" presId="urn:microsoft.com/office/officeart/2005/8/layout/vList6"/>
    <dgm:cxn modelId="{4C6B33C6-8668-4B38-B061-4C225CF3059B}" type="presParOf" srcId="{E81AFD41-CE7A-4F53-9BAA-A71783E2C4CC}" destId="{23E58C37-1611-4C48-82A7-C36E5905DA66}" srcOrd="2" destOrd="0" presId="urn:microsoft.com/office/officeart/2005/8/layout/vList6"/>
    <dgm:cxn modelId="{DD7762F2-A6B8-44A8-87F5-2B6D7CB5CF6F}" type="presParOf" srcId="{23E58C37-1611-4C48-82A7-C36E5905DA66}" destId="{E05A9744-C40D-4659-ACC9-4DCCDB810EFF}" srcOrd="0" destOrd="0" presId="urn:microsoft.com/office/officeart/2005/8/layout/vList6"/>
    <dgm:cxn modelId="{CD804D68-6651-4D8D-95C2-FA3D48CE5C1C}" type="presParOf" srcId="{23E58C37-1611-4C48-82A7-C36E5905DA66}" destId="{DE0051D6-4F6A-4B79-9D3B-34D2130F65CE}" srcOrd="1" destOrd="0" presId="urn:microsoft.com/office/officeart/2005/8/layout/vList6"/>
    <dgm:cxn modelId="{39B1EB92-8C4B-433F-ACA5-C5283B4CCAA8}" type="presParOf" srcId="{E81AFD41-CE7A-4F53-9BAA-A71783E2C4CC}" destId="{FBB9FF31-F53A-4C34-9CFB-192417AAA1A6}" srcOrd="3" destOrd="0" presId="urn:microsoft.com/office/officeart/2005/8/layout/vList6"/>
    <dgm:cxn modelId="{91ED14DA-B771-4B78-A236-289452AFBBF6}" type="presParOf" srcId="{E81AFD41-CE7A-4F53-9BAA-A71783E2C4CC}" destId="{8A0805A1-92F5-44F1-8860-3134C239E7DA}" srcOrd="4" destOrd="0" presId="urn:microsoft.com/office/officeart/2005/8/layout/vList6"/>
    <dgm:cxn modelId="{58DCDF1C-6E40-4C72-8AAC-F8126453987B}" type="presParOf" srcId="{8A0805A1-92F5-44F1-8860-3134C239E7DA}" destId="{DD43658C-CE10-466A-B9A1-94AC07D2DE04}" srcOrd="0" destOrd="0" presId="urn:microsoft.com/office/officeart/2005/8/layout/vList6"/>
    <dgm:cxn modelId="{63EDC75C-26B5-4D4D-8D7A-B20D562C5212}" type="presParOf" srcId="{8A0805A1-92F5-44F1-8860-3134C239E7DA}" destId="{36EA592A-86F5-4DDD-946C-4B58F292CCC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35D920-BF15-42D7-BCDB-782A8C85C844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EBE0D55-6EF1-4494-86D8-C4559D7D1965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0B4779AE-ED1B-4110-B297-B547E98DFC2C}" type="parTrans" cxnId="{36EC435C-8524-4CD3-9EC2-C373EE30B239}">
      <dgm:prSet/>
      <dgm:spPr/>
      <dgm:t>
        <a:bodyPr/>
        <a:lstStyle/>
        <a:p>
          <a:endParaRPr lang="en-US"/>
        </a:p>
      </dgm:t>
    </dgm:pt>
    <dgm:pt modelId="{409F9190-F9DB-4CE4-8E91-C33497741005}" type="sibTrans" cxnId="{36EC435C-8524-4CD3-9EC2-C373EE30B239}">
      <dgm:prSet/>
      <dgm:spPr/>
      <dgm:t>
        <a:bodyPr/>
        <a:lstStyle/>
        <a:p>
          <a:endParaRPr lang="en-US"/>
        </a:p>
      </dgm:t>
    </dgm:pt>
    <dgm:pt modelId="{F810C00F-6928-46D6-93D6-4E7B430F3EB4}">
      <dgm:prSet phldrT="[Text]"/>
      <dgm:spPr/>
      <dgm:t>
        <a:bodyPr/>
        <a:lstStyle/>
        <a:p>
          <a:r>
            <a:rPr lang="en-US" dirty="0"/>
            <a:t>Communication and dissemination of policy</a:t>
          </a:r>
        </a:p>
      </dgm:t>
    </dgm:pt>
    <dgm:pt modelId="{2CA20F50-E058-42B3-B855-CF887527016E}" type="parTrans" cxnId="{0ED049E2-8F10-4444-BF75-D229DA40652C}">
      <dgm:prSet/>
      <dgm:spPr/>
      <dgm:t>
        <a:bodyPr/>
        <a:lstStyle/>
        <a:p>
          <a:endParaRPr lang="en-US"/>
        </a:p>
      </dgm:t>
    </dgm:pt>
    <dgm:pt modelId="{D71146A6-8AE2-46F1-92F7-35B21FEA1B20}" type="sibTrans" cxnId="{0ED049E2-8F10-4444-BF75-D229DA40652C}">
      <dgm:prSet/>
      <dgm:spPr/>
      <dgm:t>
        <a:bodyPr/>
        <a:lstStyle/>
        <a:p>
          <a:endParaRPr lang="en-US"/>
        </a:p>
      </dgm:t>
    </dgm:pt>
    <dgm:pt modelId="{7C5416F9-FEC1-44C4-BCB2-03AE26290262}">
      <dgm:prSet phldrT="[Text]"/>
      <dgm:spPr/>
      <dgm:t>
        <a:bodyPr/>
        <a:lstStyle/>
        <a:p>
          <a:r>
            <a:rPr lang="en-US" dirty="0"/>
            <a:t>Educators</a:t>
          </a:r>
        </a:p>
      </dgm:t>
    </dgm:pt>
    <dgm:pt modelId="{41822DCC-689B-4B6D-8AA3-B8A06EB679CD}" type="parTrans" cxnId="{78845F87-EC2E-4A28-AFE3-EFAE295A4D45}">
      <dgm:prSet/>
      <dgm:spPr/>
      <dgm:t>
        <a:bodyPr/>
        <a:lstStyle/>
        <a:p>
          <a:endParaRPr lang="en-US"/>
        </a:p>
      </dgm:t>
    </dgm:pt>
    <dgm:pt modelId="{14E2EE5B-C798-45DF-846A-46D79BBBC411}" type="sibTrans" cxnId="{78845F87-EC2E-4A28-AFE3-EFAE295A4D45}">
      <dgm:prSet/>
      <dgm:spPr/>
      <dgm:t>
        <a:bodyPr/>
        <a:lstStyle/>
        <a:p>
          <a:endParaRPr lang="en-US"/>
        </a:p>
      </dgm:t>
    </dgm:pt>
    <dgm:pt modelId="{1BAE2A00-720D-48D2-A69D-93A79DD1F2E7}">
      <dgm:prSet phldrT="[Text]"/>
      <dgm:spPr/>
      <dgm:t>
        <a:bodyPr/>
        <a:lstStyle/>
        <a:p>
          <a:r>
            <a:rPr lang="en-US" dirty="0"/>
            <a:t>Training </a:t>
          </a:r>
        </a:p>
      </dgm:t>
    </dgm:pt>
    <dgm:pt modelId="{56E147A4-6E28-48E5-AA7C-0ABE0837179C}" type="parTrans" cxnId="{00A3AB21-1AFA-473E-B964-CFAECF000041}">
      <dgm:prSet/>
      <dgm:spPr/>
      <dgm:t>
        <a:bodyPr/>
        <a:lstStyle/>
        <a:p>
          <a:endParaRPr lang="en-US"/>
        </a:p>
      </dgm:t>
    </dgm:pt>
    <dgm:pt modelId="{7775FB96-7992-421A-98DE-96B2A8CD1A8B}" type="sibTrans" cxnId="{00A3AB21-1AFA-473E-B964-CFAECF000041}">
      <dgm:prSet/>
      <dgm:spPr/>
      <dgm:t>
        <a:bodyPr/>
        <a:lstStyle/>
        <a:p>
          <a:endParaRPr lang="en-US"/>
        </a:p>
      </dgm:t>
    </dgm:pt>
    <dgm:pt modelId="{1728314D-3776-43ED-9B7C-AB0DEC523C09}">
      <dgm:prSet phldrT="[Text]"/>
      <dgm:spPr/>
      <dgm:t>
        <a:bodyPr/>
        <a:lstStyle/>
        <a:p>
          <a:r>
            <a:rPr lang="en-US" dirty="0"/>
            <a:t>Review </a:t>
          </a:r>
        </a:p>
      </dgm:t>
    </dgm:pt>
    <dgm:pt modelId="{2F730036-1953-4D05-891F-3CBAF82FBA1A}" type="parTrans" cxnId="{9AFC140C-FF5D-451D-AFE7-4219EB3BC36B}">
      <dgm:prSet/>
      <dgm:spPr/>
      <dgm:t>
        <a:bodyPr/>
        <a:lstStyle/>
        <a:p>
          <a:endParaRPr lang="en-US"/>
        </a:p>
      </dgm:t>
    </dgm:pt>
    <dgm:pt modelId="{0FDF2A74-55C8-4F00-A763-01DC1DE2A293}" type="sibTrans" cxnId="{9AFC140C-FF5D-451D-AFE7-4219EB3BC36B}">
      <dgm:prSet/>
      <dgm:spPr/>
      <dgm:t>
        <a:bodyPr/>
        <a:lstStyle/>
        <a:p>
          <a:endParaRPr lang="en-US"/>
        </a:p>
      </dgm:t>
    </dgm:pt>
    <dgm:pt modelId="{C3B121A8-0296-4C91-86F8-59704C894F39}">
      <dgm:prSet phldrT="[Text]"/>
      <dgm:spPr/>
      <dgm:t>
        <a:bodyPr/>
        <a:lstStyle/>
        <a:p>
          <a:r>
            <a:rPr lang="en-US" dirty="0"/>
            <a:t>Engagement </a:t>
          </a:r>
        </a:p>
      </dgm:t>
    </dgm:pt>
    <dgm:pt modelId="{46CA42F7-26CD-4A7D-A7F2-7498FB8C144D}" type="parTrans" cxnId="{E6B2B472-A685-421E-ACF7-12D147182316}">
      <dgm:prSet/>
      <dgm:spPr/>
      <dgm:t>
        <a:bodyPr/>
        <a:lstStyle/>
        <a:p>
          <a:endParaRPr lang="en-US"/>
        </a:p>
      </dgm:t>
    </dgm:pt>
    <dgm:pt modelId="{EF8DC053-35AA-4A47-8125-559459107964}" type="sibTrans" cxnId="{E6B2B472-A685-421E-ACF7-12D147182316}">
      <dgm:prSet/>
      <dgm:spPr/>
      <dgm:t>
        <a:bodyPr/>
        <a:lstStyle/>
        <a:p>
          <a:endParaRPr lang="en-US"/>
        </a:p>
      </dgm:t>
    </dgm:pt>
    <dgm:pt modelId="{D3EE1E1A-6489-4F47-9158-62B490C43285}">
      <dgm:prSet phldrT="[Text]"/>
      <dgm:spPr/>
      <dgm:t>
        <a:bodyPr/>
        <a:lstStyle/>
        <a:p>
          <a:r>
            <a:rPr lang="en-US" dirty="0"/>
            <a:t>Reviewed and/ or updated annually</a:t>
          </a:r>
        </a:p>
      </dgm:t>
    </dgm:pt>
    <dgm:pt modelId="{7F827F92-E321-4D4F-9288-7AB8D3593815}" type="parTrans" cxnId="{4EC602EF-E527-45B0-9E2A-112360479F6C}">
      <dgm:prSet/>
      <dgm:spPr/>
      <dgm:t>
        <a:bodyPr/>
        <a:lstStyle/>
        <a:p>
          <a:endParaRPr lang="en-US"/>
        </a:p>
      </dgm:t>
    </dgm:pt>
    <dgm:pt modelId="{0944CE63-6236-4402-8B11-8D69E7BC0F0B}" type="sibTrans" cxnId="{4EC602EF-E527-45B0-9E2A-112360479F6C}">
      <dgm:prSet/>
      <dgm:spPr/>
      <dgm:t>
        <a:bodyPr/>
        <a:lstStyle/>
        <a:p>
          <a:endParaRPr lang="en-US"/>
        </a:p>
      </dgm:t>
    </dgm:pt>
    <dgm:pt modelId="{18A6A859-875A-408C-A713-E29F0514F04B}">
      <dgm:prSet phldrT="[Text]"/>
      <dgm:spPr/>
      <dgm:t>
        <a:bodyPr/>
        <a:lstStyle/>
        <a:p>
          <a:r>
            <a:rPr lang="en-US" dirty="0"/>
            <a:t>Grievance </a:t>
          </a:r>
        </a:p>
      </dgm:t>
    </dgm:pt>
    <dgm:pt modelId="{5E67BA35-A86D-4557-8AA7-C3F7C2F6B95B}" type="parTrans" cxnId="{77FBD806-3BC1-408D-B5FA-438BB8FDC0ED}">
      <dgm:prSet/>
      <dgm:spPr/>
      <dgm:t>
        <a:bodyPr/>
        <a:lstStyle/>
        <a:p>
          <a:endParaRPr lang="en-US"/>
        </a:p>
      </dgm:t>
    </dgm:pt>
    <dgm:pt modelId="{8FBE779D-D05B-45F6-9694-23AFBB8E2597}" type="sibTrans" cxnId="{77FBD806-3BC1-408D-B5FA-438BB8FDC0ED}">
      <dgm:prSet/>
      <dgm:spPr/>
      <dgm:t>
        <a:bodyPr/>
        <a:lstStyle/>
        <a:p>
          <a:endParaRPr lang="en-US"/>
        </a:p>
      </dgm:t>
    </dgm:pt>
    <dgm:pt modelId="{120B87E6-9D4B-4329-B9DD-36EA9E748556}">
      <dgm:prSet phldrT="[Text]"/>
      <dgm:spPr/>
      <dgm:t>
        <a:bodyPr/>
        <a:lstStyle/>
        <a:p>
          <a:r>
            <a:rPr lang="en-US" dirty="0"/>
            <a:t>Procedures for parents</a:t>
          </a:r>
        </a:p>
      </dgm:t>
    </dgm:pt>
    <dgm:pt modelId="{F04CD97D-1A7E-48FD-A73F-EF643EBF3DBF}" type="parTrans" cxnId="{58AC327C-A22F-4277-A44A-FBE69ADC5072}">
      <dgm:prSet/>
      <dgm:spPr/>
      <dgm:t>
        <a:bodyPr/>
        <a:lstStyle/>
        <a:p>
          <a:endParaRPr lang="en-US"/>
        </a:p>
      </dgm:t>
    </dgm:pt>
    <dgm:pt modelId="{BBD708DE-AD50-4DFB-A0D7-48CCE4C630F6}" type="sibTrans" cxnId="{58AC327C-A22F-4277-A44A-FBE69ADC5072}">
      <dgm:prSet/>
      <dgm:spPr/>
      <dgm:t>
        <a:bodyPr/>
        <a:lstStyle/>
        <a:p>
          <a:endParaRPr lang="en-US"/>
        </a:p>
      </dgm:t>
    </dgm:pt>
    <dgm:pt modelId="{33828903-7FC0-44B6-87A8-2287C7C1D00E}">
      <dgm:prSet phldrT="[Text]"/>
      <dgm:spPr/>
      <dgm:t>
        <a:bodyPr/>
        <a:lstStyle/>
        <a:p>
          <a:r>
            <a:rPr lang="en-US" dirty="0"/>
            <a:t>When staff bully others and are bullied </a:t>
          </a:r>
        </a:p>
      </dgm:t>
    </dgm:pt>
    <dgm:pt modelId="{DF1EC941-C443-4632-8E8C-2D90D72182ED}" type="parTrans" cxnId="{8E2419AD-C73E-46C8-A32D-585BEE4F7925}">
      <dgm:prSet/>
      <dgm:spPr/>
      <dgm:t>
        <a:bodyPr/>
        <a:lstStyle/>
        <a:p>
          <a:endParaRPr lang="en-US"/>
        </a:p>
      </dgm:t>
    </dgm:pt>
    <dgm:pt modelId="{3193866F-2F1F-41CC-8649-1A9AFA205FA0}" type="sibTrans" cxnId="{8E2419AD-C73E-46C8-A32D-585BEE4F7925}">
      <dgm:prSet/>
      <dgm:spPr/>
      <dgm:t>
        <a:bodyPr/>
        <a:lstStyle/>
        <a:p>
          <a:endParaRPr lang="en-US"/>
        </a:p>
      </dgm:t>
    </dgm:pt>
    <dgm:pt modelId="{19F406D2-2CA1-4E35-825F-39C853329E36}">
      <dgm:prSet phldrT="[Text]"/>
      <dgm:spPr/>
      <dgm:t>
        <a:bodyPr/>
        <a:lstStyle/>
        <a:p>
          <a:r>
            <a:rPr lang="en-US" dirty="0"/>
            <a:t>Steps to follow when parents disagree with school</a:t>
          </a:r>
        </a:p>
      </dgm:t>
    </dgm:pt>
    <dgm:pt modelId="{DAC3DB80-FA35-4DBB-A0B8-85DA085B13DD}" type="parTrans" cxnId="{9CE11759-3CFB-4244-9F44-EBB1420F2022}">
      <dgm:prSet/>
      <dgm:spPr/>
      <dgm:t>
        <a:bodyPr/>
        <a:lstStyle/>
        <a:p>
          <a:endParaRPr lang="en-US"/>
        </a:p>
      </dgm:t>
    </dgm:pt>
    <dgm:pt modelId="{D9EFDE8E-5831-4C83-8129-50169FAC269D}" type="sibTrans" cxnId="{9CE11759-3CFB-4244-9F44-EBB1420F2022}">
      <dgm:prSet/>
      <dgm:spPr/>
      <dgm:t>
        <a:bodyPr/>
        <a:lstStyle/>
        <a:p>
          <a:endParaRPr lang="en-US"/>
        </a:p>
      </dgm:t>
    </dgm:pt>
    <dgm:pt modelId="{D19AA262-45F6-477C-9DA6-60A67A307D6A}" type="pres">
      <dgm:prSet presAssocID="{2035D920-BF15-42D7-BCDB-782A8C85C844}" presName="linear" presStyleCnt="0">
        <dgm:presLayoutVars>
          <dgm:dir/>
          <dgm:animLvl val="lvl"/>
          <dgm:resizeHandles val="exact"/>
        </dgm:presLayoutVars>
      </dgm:prSet>
      <dgm:spPr/>
    </dgm:pt>
    <dgm:pt modelId="{8F515CC2-ADD2-4057-A1A8-23037F854C9C}" type="pres">
      <dgm:prSet presAssocID="{5EBE0D55-6EF1-4494-86D8-C4559D7D1965}" presName="parentLin" presStyleCnt="0"/>
      <dgm:spPr/>
    </dgm:pt>
    <dgm:pt modelId="{0145D725-F36B-41CD-9D4C-C50B22E3DA35}" type="pres">
      <dgm:prSet presAssocID="{5EBE0D55-6EF1-4494-86D8-C4559D7D1965}" presName="parentLeftMargin" presStyleLbl="node1" presStyleIdx="0" presStyleCnt="4"/>
      <dgm:spPr/>
    </dgm:pt>
    <dgm:pt modelId="{F2BF9B75-F8C4-4A7A-8B75-946105DC5ABB}" type="pres">
      <dgm:prSet presAssocID="{5EBE0D55-6EF1-4494-86D8-C4559D7D19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19B1236-1C2E-4A6E-82C5-E18CE1F268A8}" type="pres">
      <dgm:prSet presAssocID="{5EBE0D55-6EF1-4494-86D8-C4559D7D1965}" presName="negativeSpace" presStyleCnt="0"/>
      <dgm:spPr/>
    </dgm:pt>
    <dgm:pt modelId="{6FFF96B6-3D71-441E-952C-5C4F533B9436}" type="pres">
      <dgm:prSet presAssocID="{5EBE0D55-6EF1-4494-86D8-C4559D7D1965}" presName="childText" presStyleLbl="conFgAcc1" presStyleIdx="0" presStyleCnt="4">
        <dgm:presLayoutVars>
          <dgm:bulletEnabled val="1"/>
        </dgm:presLayoutVars>
      </dgm:prSet>
      <dgm:spPr/>
    </dgm:pt>
    <dgm:pt modelId="{5ADEF508-E2FD-4B08-8855-2226331C8F93}" type="pres">
      <dgm:prSet presAssocID="{409F9190-F9DB-4CE4-8E91-C33497741005}" presName="spaceBetweenRectangles" presStyleCnt="0"/>
      <dgm:spPr/>
    </dgm:pt>
    <dgm:pt modelId="{D1C59973-D819-4999-912C-D01ECCA507C6}" type="pres">
      <dgm:prSet presAssocID="{7C5416F9-FEC1-44C4-BCB2-03AE26290262}" presName="parentLin" presStyleCnt="0"/>
      <dgm:spPr/>
    </dgm:pt>
    <dgm:pt modelId="{370185C8-7939-4833-8A83-E483C9730FA9}" type="pres">
      <dgm:prSet presAssocID="{7C5416F9-FEC1-44C4-BCB2-03AE26290262}" presName="parentLeftMargin" presStyleLbl="node1" presStyleIdx="0" presStyleCnt="4"/>
      <dgm:spPr/>
    </dgm:pt>
    <dgm:pt modelId="{1B107433-7ADD-4AB8-A9FF-3C59BE1D98B2}" type="pres">
      <dgm:prSet presAssocID="{7C5416F9-FEC1-44C4-BCB2-03AE2629026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CE695AC-BF24-4043-B9ED-4B575CC80464}" type="pres">
      <dgm:prSet presAssocID="{7C5416F9-FEC1-44C4-BCB2-03AE26290262}" presName="negativeSpace" presStyleCnt="0"/>
      <dgm:spPr/>
    </dgm:pt>
    <dgm:pt modelId="{0954C0D0-462E-451B-98F9-2108157E6557}" type="pres">
      <dgm:prSet presAssocID="{7C5416F9-FEC1-44C4-BCB2-03AE26290262}" presName="childText" presStyleLbl="conFgAcc1" presStyleIdx="1" presStyleCnt="4">
        <dgm:presLayoutVars>
          <dgm:bulletEnabled val="1"/>
        </dgm:presLayoutVars>
      </dgm:prSet>
      <dgm:spPr/>
    </dgm:pt>
    <dgm:pt modelId="{4F84F8FD-CFB3-452A-B67E-7B736D1D8A37}" type="pres">
      <dgm:prSet presAssocID="{14E2EE5B-C798-45DF-846A-46D79BBBC411}" presName="spaceBetweenRectangles" presStyleCnt="0"/>
      <dgm:spPr/>
    </dgm:pt>
    <dgm:pt modelId="{3AC39538-B3E5-4192-80DF-3289FF6D8A7E}" type="pres">
      <dgm:prSet presAssocID="{1728314D-3776-43ED-9B7C-AB0DEC523C09}" presName="parentLin" presStyleCnt="0"/>
      <dgm:spPr/>
    </dgm:pt>
    <dgm:pt modelId="{E3078C23-D820-4F11-8F0C-9F964C478AB7}" type="pres">
      <dgm:prSet presAssocID="{1728314D-3776-43ED-9B7C-AB0DEC523C09}" presName="parentLeftMargin" presStyleLbl="node1" presStyleIdx="1" presStyleCnt="4"/>
      <dgm:spPr/>
    </dgm:pt>
    <dgm:pt modelId="{F1382FE6-206E-429E-8ED1-4DFCEE587457}" type="pres">
      <dgm:prSet presAssocID="{1728314D-3776-43ED-9B7C-AB0DEC523C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8C1976-1CFD-4B9E-8F5E-DF9A14358F28}" type="pres">
      <dgm:prSet presAssocID="{1728314D-3776-43ED-9B7C-AB0DEC523C09}" presName="negativeSpace" presStyleCnt="0"/>
      <dgm:spPr/>
    </dgm:pt>
    <dgm:pt modelId="{CD97DE7E-ACDB-4CAA-B453-F9E6E1567FD6}" type="pres">
      <dgm:prSet presAssocID="{1728314D-3776-43ED-9B7C-AB0DEC523C09}" presName="childText" presStyleLbl="conFgAcc1" presStyleIdx="2" presStyleCnt="4">
        <dgm:presLayoutVars>
          <dgm:bulletEnabled val="1"/>
        </dgm:presLayoutVars>
      </dgm:prSet>
      <dgm:spPr/>
    </dgm:pt>
    <dgm:pt modelId="{4289ADFB-66A6-4B64-9CB9-A1CD9D01A7F8}" type="pres">
      <dgm:prSet presAssocID="{0FDF2A74-55C8-4F00-A763-01DC1DE2A293}" presName="spaceBetweenRectangles" presStyleCnt="0"/>
      <dgm:spPr/>
    </dgm:pt>
    <dgm:pt modelId="{F66B5B32-17AC-40A8-9716-68A0C1623F43}" type="pres">
      <dgm:prSet presAssocID="{18A6A859-875A-408C-A713-E29F0514F04B}" presName="parentLin" presStyleCnt="0"/>
      <dgm:spPr/>
    </dgm:pt>
    <dgm:pt modelId="{5E663A5A-6984-4E0D-93DF-A51E869E56F5}" type="pres">
      <dgm:prSet presAssocID="{18A6A859-875A-408C-A713-E29F0514F04B}" presName="parentLeftMargin" presStyleLbl="node1" presStyleIdx="2" presStyleCnt="4"/>
      <dgm:spPr/>
    </dgm:pt>
    <dgm:pt modelId="{7712ACCD-9B0C-4F3C-82DF-9E38584AEEC9}" type="pres">
      <dgm:prSet presAssocID="{18A6A859-875A-408C-A713-E29F0514F04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E62B9AB-E2DE-43D3-84DB-AB9745EF51B5}" type="pres">
      <dgm:prSet presAssocID="{18A6A859-875A-408C-A713-E29F0514F04B}" presName="negativeSpace" presStyleCnt="0"/>
      <dgm:spPr/>
    </dgm:pt>
    <dgm:pt modelId="{331D48C9-CE20-459F-8D15-6CE88B59577D}" type="pres">
      <dgm:prSet presAssocID="{18A6A859-875A-408C-A713-E29F0514F04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ABCD403-FE1C-48A1-80E2-1EECD198E723}" type="presOf" srcId="{2035D920-BF15-42D7-BCDB-782A8C85C844}" destId="{D19AA262-45F6-477C-9DA6-60A67A307D6A}" srcOrd="0" destOrd="0" presId="urn:microsoft.com/office/officeart/2005/8/layout/list1"/>
    <dgm:cxn modelId="{77FBD806-3BC1-408D-B5FA-438BB8FDC0ED}" srcId="{2035D920-BF15-42D7-BCDB-782A8C85C844}" destId="{18A6A859-875A-408C-A713-E29F0514F04B}" srcOrd="3" destOrd="0" parTransId="{5E67BA35-A86D-4557-8AA7-C3F7C2F6B95B}" sibTransId="{8FBE779D-D05B-45F6-9694-23AFBB8E2597}"/>
    <dgm:cxn modelId="{01CCDF0B-83EC-4BD6-811E-8FCAB76F9834}" type="presOf" srcId="{7C5416F9-FEC1-44C4-BCB2-03AE26290262}" destId="{1B107433-7ADD-4AB8-A9FF-3C59BE1D98B2}" srcOrd="1" destOrd="0" presId="urn:microsoft.com/office/officeart/2005/8/layout/list1"/>
    <dgm:cxn modelId="{9AFC140C-FF5D-451D-AFE7-4219EB3BC36B}" srcId="{2035D920-BF15-42D7-BCDB-782A8C85C844}" destId="{1728314D-3776-43ED-9B7C-AB0DEC523C09}" srcOrd="2" destOrd="0" parTransId="{2F730036-1953-4D05-891F-3CBAF82FBA1A}" sibTransId="{0FDF2A74-55C8-4F00-A763-01DC1DE2A293}"/>
    <dgm:cxn modelId="{00A3AB21-1AFA-473E-B964-CFAECF000041}" srcId="{7C5416F9-FEC1-44C4-BCB2-03AE26290262}" destId="{1BAE2A00-720D-48D2-A69D-93A79DD1F2E7}" srcOrd="0" destOrd="0" parTransId="{56E147A4-6E28-48E5-AA7C-0ABE0837179C}" sibTransId="{7775FB96-7992-421A-98DE-96B2A8CD1A8B}"/>
    <dgm:cxn modelId="{33B48E2A-4DAF-4455-9B15-B56CF9F65183}" type="presOf" srcId="{D3EE1E1A-6489-4F47-9158-62B490C43285}" destId="{CD97DE7E-ACDB-4CAA-B453-F9E6E1567FD6}" srcOrd="0" destOrd="1" presId="urn:microsoft.com/office/officeart/2005/8/layout/list1"/>
    <dgm:cxn modelId="{3B70C92C-3F26-417D-9AC8-4F561FE72626}" type="presOf" srcId="{1728314D-3776-43ED-9B7C-AB0DEC523C09}" destId="{F1382FE6-206E-429E-8ED1-4DFCEE587457}" srcOrd="1" destOrd="0" presId="urn:microsoft.com/office/officeart/2005/8/layout/list1"/>
    <dgm:cxn modelId="{36EC435C-8524-4CD3-9EC2-C373EE30B239}" srcId="{2035D920-BF15-42D7-BCDB-782A8C85C844}" destId="{5EBE0D55-6EF1-4494-86D8-C4559D7D1965}" srcOrd="0" destOrd="0" parTransId="{0B4779AE-ED1B-4110-B297-B547E98DFC2C}" sibTransId="{409F9190-F9DB-4CE4-8E91-C33497741005}"/>
    <dgm:cxn modelId="{378F3041-3FA4-4EA6-80BD-7B4CF426A04C}" type="presOf" srcId="{1728314D-3776-43ED-9B7C-AB0DEC523C09}" destId="{E3078C23-D820-4F11-8F0C-9F964C478AB7}" srcOrd="0" destOrd="0" presId="urn:microsoft.com/office/officeart/2005/8/layout/list1"/>
    <dgm:cxn modelId="{9C6CF748-F890-469C-B0A0-EFD04BAC0F6A}" type="presOf" srcId="{F810C00F-6928-46D6-93D6-4E7B430F3EB4}" destId="{6FFF96B6-3D71-441E-952C-5C4F533B9436}" srcOrd="0" destOrd="0" presId="urn:microsoft.com/office/officeart/2005/8/layout/list1"/>
    <dgm:cxn modelId="{8933FE6A-66E0-4588-949B-3EF94E8CE439}" type="presOf" srcId="{120B87E6-9D4B-4329-B9DD-36EA9E748556}" destId="{6FFF96B6-3D71-441E-952C-5C4F533B9436}" srcOrd="0" destOrd="1" presId="urn:microsoft.com/office/officeart/2005/8/layout/list1"/>
    <dgm:cxn modelId="{E6B2B472-A685-421E-ACF7-12D147182316}" srcId="{1728314D-3776-43ED-9B7C-AB0DEC523C09}" destId="{C3B121A8-0296-4C91-86F8-59704C894F39}" srcOrd="0" destOrd="0" parTransId="{46CA42F7-26CD-4A7D-A7F2-7498FB8C144D}" sibTransId="{EF8DC053-35AA-4A47-8125-559459107964}"/>
    <dgm:cxn modelId="{1F019853-BB6E-4B2D-88B0-A4F3BBEF3EE4}" type="presOf" srcId="{7C5416F9-FEC1-44C4-BCB2-03AE26290262}" destId="{370185C8-7939-4833-8A83-E483C9730FA9}" srcOrd="0" destOrd="0" presId="urn:microsoft.com/office/officeart/2005/8/layout/list1"/>
    <dgm:cxn modelId="{9CE11759-3CFB-4244-9F44-EBB1420F2022}" srcId="{18A6A859-875A-408C-A713-E29F0514F04B}" destId="{19F406D2-2CA1-4E35-825F-39C853329E36}" srcOrd="0" destOrd="0" parTransId="{DAC3DB80-FA35-4DBB-A0B8-85DA085B13DD}" sibTransId="{D9EFDE8E-5831-4C83-8129-50169FAC269D}"/>
    <dgm:cxn modelId="{58AC327C-A22F-4277-A44A-FBE69ADC5072}" srcId="{5EBE0D55-6EF1-4494-86D8-C4559D7D1965}" destId="{120B87E6-9D4B-4329-B9DD-36EA9E748556}" srcOrd="1" destOrd="0" parTransId="{F04CD97D-1A7E-48FD-A73F-EF643EBF3DBF}" sibTransId="{BBD708DE-AD50-4DFB-A0D7-48CCE4C630F6}"/>
    <dgm:cxn modelId="{78845F87-EC2E-4A28-AFE3-EFAE295A4D45}" srcId="{2035D920-BF15-42D7-BCDB-782A8C85C844}" destId="{7C5416F9-FEC1-44C4-BCB2-03AE26290262}" srcOrd="1" destOrd="0" parTransId="{41822DCC-689B-4B6D-8AA3-B8A06EB679CD}" sibTransId="{14E2EE5B-C798-45DF-846A-46D79BBBC411}"/>
    <dgm:cxn modelId="{68C0E889-EF7C-404E-A159-83CB6BA2DA77}" type="presOf" srcId="{18A6A859-875A-408C-A713-E29F0514F04B}" destId="{7712ACCD-9B0C-4F3C-82DF-9E38584AEEC9}" srcOrd="1" destOrd="0" presId="urn:microsoft.com/office/officeart/2005/8/layout/list1"/>
    <dgm:cxn modelId="{668E5E8D-4865-448F-A9B1-A4D82FA56831}" type="presOf" srcId="{5EBE0D55-6EF1-4494-86D8-C4559D7D1965}" destId="{F2BF9B75-F8C4-4A7A-8B75-946105DC5ABB}" srcOrd="1" destOrd="0" presId="urn:microsoft.com/office/officeart/2005/8/layout/list1"/>
    <dgm:cxn modelId="{5A89038F-FED8-413F-9F36-3650A043FC2B}" type="presOf" srcId="{19F406D2-2CA1-4E35-825F-39C853329E36}" destId="{331D48C9-CE20-459F-8D15-6CE88B59577D}" srcOrd="0" destOrd="0" presId="urn:microsoft.com/office/officeart/2005/8/layout/list1"/>
    <dgm:cxn modelId="{81FEA7AB-3D1E-4BAB-BF39-F340D7A371B6}" type="presOf" srcId="{C3B121A8-0296-4C91-86F8-59704C894F39}" destId="{CD97DE7E-ACDB-4CAA-B453-F9E6E1567FD6}" srcOrd="0" destOrd="0" presId="urn:microsoft.com/office/officeart/2005/8/layout/list1"/>
    <dgm:cxn modelId="{8E2419AD-C73E-46C8-A32D-585BEE4F7925}" srcId="{7C5416F9-FEC1-44C4-BCB2-03AE26290262}" destId="{33828903-7FC0-44B6-87A8-2287C7C1D00E}" srcOrd="1" destOrd="0" parTransId="{DF1EC941-C443-4632-8E8C-2D90D72182ED}" sibTransId="{3193866F-2F1F-41CC-8649-1A9AFA205FA0}"/>
    <dgm:cxn modelId="{B09D38C3-C71B-4D69-B99E-AF79A892B322}" type="presOf" srcId="{5EBE0D55-6EF1-4494-86D8-C4559D7D1965}" destId="{0145D725-F36B-41CD-9D4C-C50B22E3DA35}" srcOrd="0" destOrd="0" presId="urn:microsoft.com/office/officeart/2005/8/layout/list1"/>
    <dgm:cxn modelId="{3168A1D9-1DE2-4F02-AF64-743CD19F89CC}" type="presOf" srcId="{18A6A859-875A-408C-A713-E29F0514F04B}" destId="{5E663A5A-6984-4E0D-93DF-A51E869E56F5}" srcOrd="0" destOrd="0" presId="urn:microsoft.com/office/officeart/2005/8/layout/list1"/>
    <dgm:cxn modelId="{FA9FEFE0-4BD8-441A-8BD2-AF616EDA58CF}" type="presOf" srcId="{1BAE2A00-720D-48D2-A69D-93A79DD1F2E7}" destId="{0954C0D0-462E-451B-98F9-2108157E6557}" srcOrd="0" destOrd="0" presId="urn:microsoft.com/office/officeart/2005/8/layout/list1"/>
    <dgm:cxn modelId="{0ED049E2-8F10-4444-BF75-D229DA40652C}" srcId="{5EBE0D55-6EF1-4494-86D8-C4559D7D1965}" destId="{F810C00F-6928-46D6-93D6-4E7B430F3EB4}" srcOrd="0" destOrd="0" parTransId="{2CA20F50-E058-42B3-B855-CF887527016E}" sibTransId="{D71146A6-8AE2-46F1-92F7-35B21FEA1B20}"/>
    <dgm:cxn modelId="{4EC602EF-E527-45B0-9E2A-112360479F6C}" srcId="{1728314D-3776-43ED-9B7C-AB0DEC523C09}" destId="{D3EE1E1A-6489-4F47-9158-62B490C43285}" srcOrd="1" destOrd="0" parTransId="{7F827F92-E321-4D4F-9288-7AB8D3593815}" sibTransId="{0944CE63-6236-4402-8B11-8D69E7BC0F0B}"/>
    <dgm:cxn modelId="{C9E18BF2-9D44-4DB3-B529-6044B1939AF5}" type="presOf" srcId="{33828903-7FC0-44B6-87A8-2287C7C1D00E}" destId="{0954C0D0-462E-451B-98F9-2108157E6557}" srcOrd="0" destOrd="1" presId="urn:microsoft.com/office/officeart/2005/8/layout/list1"/>
    <dgm:cxn modelId="{F8957068-72CC-4D7D-9D3D-1F193EFE622B}" type="presParOf" srcId="{D19AA262-45F6-477C-9DA6-60A67A307D6A}" destId="{8F515CC2-ADD2-4057-A1A8-23037F854C9C}" srcOrd="0" destOrd="0" presId="urn:microsoft.com/office/officeart/2005/8/layout/list1"/>
    <dgm:cxn modelId="{3855D82D-06FA-4768-B258-EFC7E245AEDB}" type="presParOf" srcId="{8F515CC2-ADD2-4057-A1A8-23037F854C9C}" destId="{0145D725-F36B-41CD-9D4C-C50B22E3DA35}" srcOrd="0" destOrd="0" presId="urn:microsoft.com/office/officeart/2005/8/layout/list1"/>
    <dgm:cxn modelId="{74ACEE93-289F-4AF4-8181-3C5C83A3896F}" type="presParOf" srcId="{8F515CC2-ADD2-4057-A1A8-23037F854C9C}" destId="{F2BF9B75-F8C4-4A7A-8B75-946105DC5ABB}" srcOrd="1" destOrd="0" presId="urn:microsoft.com/office/officeart/2005/8/layout/list1"/>
    <dgm:cxn modelId="{54E7408A-4664-4437-AAA1-FD52B2DD949A}" type="presParOf" srcId="{D19AA262-45F6-477C-9DA6-60A67A307D6A}" destId="{419B1236-1C2E-4A6E-82C5-E18CE1F268A8}" srcOrd="1" destOrd="0" presId="urn:microsoft.com/office/officeart/2005/8/layout/list1"/>
    <dgm:cxn modelId="{7D178DC2-67AE-4C42-876E-A5320FE4CE7D}" type="presParOf" srcId="{D19AA262-45F6-477C-9DA6-60A67A307D6A}" destId="{6FFF96B6-3D71-441E-952C-5C4F533B9436}" srcOrd="2" destOrd="0" presId="urn:microsoft.com/office/officeart/2005/8/layout/list1"/>
    <dgm:cxn modelId="{58C43C6C-291A-467B-B348-945234184864}" type="presParOf" srcId="{D19AA262-45F6-477C-9DA6-60A67A307D6A}" destId="{5ADEF508-E2FD-4B08-8855-2226331C8F93}" srcOrd="3" destOrd="0" presId="urn:microsoft.com/office/officeart/2005/8/layout/list1"/>
    <dgm:cxn modelId="{F3A28F3B-5A03-4929-9407-E18558ABF5DA}" type="presParOf" srcId="{D19AA262-45F6-477C-9DA6-60A67A307D6A}" destId="{D1C59973-D819-4999-912C-D01ECCA507C6}" srcOrd="4" destOrd="0" presId="urn:microsoft.com/office/officeart/2005/8/layout/list1"/>
    <dgm:cxn modelId="{DEFF4E6D-8804-44E8-B68A-6F21D74DBCD1}" type="presParOf" srcId="{D1C59973-D819-4999-912C-D01ECCA507C6}" destId="{370185C8-7939-4833-8A83-E483C9730FA9}" srcOrd="0" destOrd="0" presId="urn:microsoft.com/office/officeart/2005/8/layout/list1"/>
    <dgm:cxn modelId="{4A895E94-1A0B-4503-9640-E690F6B7722B}" type="presParOf" srcId="{D1C59973-D819-4999-912C-D01ECCA507C6}" destId="{1B107433-7ADD-4AB8-A9FF-3C59BE1D98B2}" srcOrd="1" destOrd="0" presId="urn:microsoft.com/office/officeart/2005/8/layout/list1"/>
    <dgm:cxn modelId="{F41C599E-EF44-4033-9A1B-FBE71F43D271}" type="presParOf" srcId="{D19AA262-45F6-477C-9DA6-60A67A307D6A}" destId="{ECE695AC-BF24-4043-B9ED-4B575CC80464}" srcOrd="5" destOrd="0" presId="urn:microsoft.com/office/officeart/2005/8/layout/list1"/>
    <dgm:cxn modelId="{9A4DE286-E6E9-4A79-8718-5E458B744EA7}" type="presParOf" srcId="{D19AA262-45F6-477C-9DA6-60A67A307D6A}" destId="{0954C0D0-462E-451B-98F9-2108157E6557}" srcOrd="6" destOrd="0" presId="urn:microsoft.com/office/officeart/2005/8/layout/list1"/>
    <dgm:cxn modelId="{5F3B9CB4-D7F4-48EF-A211-B3C902FB30F3}" type="presParOf" srcId="{D19AA262-45F6-477C-9DA6-60A67A307D6A}" destId="{4F84F8FD-CFB3-452A-B67E-7B736D1D8A37}" srcOrd="7" destOrd="0" presId="urn:microsoft.com/office/officeart/2005/8/layout/list1"/>
    <dgm:cxn modelId="{A2F8387F-AED1-4F48-A56F-C059AA8AA6D3}" type="presParOf" srcId="{D19AA262-45F6-477C-9DA6-60A67A307D6A}" destId="{3AC39538-B3E5-4192-80DF-3289FF6D8A7E}" srcOrd="8" destOrd="0" presId="urn:microsoft.com/office/officeart/2005/8/layout/list1"/>
    <dgm:cxn modelId="{C5C2C13A-2FA0-4B3B-A9CE-7BB185ADD667}" type="presParOf" srcId="{3AC39538-B3E5-4192-80DF-3289FF6D8A7E}" destId="{E3078C23-D820-4F11-8F0C-9F964C478AB7}" srcOrd="0" destOrd="0" presId="urn:microsoft.com/office/officeart/2005/8/layout/list1"/>
    <dgm:cxn modelId="{0FC5C390-BF14-4728-8583-B27DEA9553C4}" type="presParOf" srcId="{3AC39538-B3E5-4192-80DF-3289FF6D8A7E}" destId="{F1382FE6-206E-429E-8ED1-4DFCEE587457}" srcOrd="1" destOrd="0" presId="urn:microsoft.com/office/officeart/2005/8/layout/list1"/>
    <dgm:cxn modelId="{2EA58967-A78F-4A1B-9EE7-542290150D4C}" type="presParOf" srcId="{D19AA262-45F6-477C-9DA6-60A67A307D6A}" destId="{7E8C1976-1CFD-4B9E-8F5E-DF9A14358F28}" srcOrd="9" destOrd="0" presId="urn:microsoft.com/office/officeart/2005/8/layout/list1"/>
    <dgm:cxn modelId="{84BD355A-8A78-4831-9D76-F0CB51B6B321}" type="presParOf" srcId="{D19AA262-45F6-477C-9DA6-60A67A307D6A}" destId="{CD97DE7E-ACDB-4CAA-B453-F9E6E1567FD6}" srcOrd="10" destOrd="0" presId="urn:microsoft.com/office/officeart/2005/8/layout/list1"/>
    <dgm:cxn modelId="{4D6E24E4-C6C3-470C-B5F3-F1C1F3D95C6A}" type="presParOf" srcId="{D19AA262-45F6-477C-9DA6-60A67A307D6A}" destId="{4289ADFB-66A6-4B64-9CB9-A1CD9D01A7F8}" srcOrd="11" destOrd="0" presId="urn:microsoft.com/office/officeart/2005/8/layout/list1"/>
    <dgm:cxn modelId="{29BCAD0D-DE0C-4781-8333-3DB465329A05}" type="presParOf" srcId="{D19AA262-45F6-477C-9DA6-60A67A307D6A}" destId="{F66B5B32-17AC-40A8-9716-68A0C1623F43}" srcOrd="12" destOrd="0" presId="urn:microsoft.com/office/officeart/2005/8/layout/list1"/>
    <dgm:cxn modelId="{D3F040D6-F7D5-41CC-A44D-229532EC8C74}" type="presParOf" srcId="{F66B5B32-17AC-40A8-9716-68A0C1623F43}" destId="{5E663A5A-6984-4E0D-93DF-A51E869E56F5}" srcOrd="0" destOrd="0" presId="urn:microsoft.com/office/officeart/2005/8/layout/list1"/>
    <dgm:cxn modelId="{6FE0905A-8116-4887-8307-03B9E2515E99}" type="presParOf" srcId="{F66B5B32-17AC-40A8-9716-68A0C1623F43}" destId="{7712ACCD-9B0C-4F3C-82DF-9E38584AEEC9}" srcOrd="1" destOrd="0" presId="urn:microsoft.com/office/officeart/2005/8/layout/list1"/>
    <dgm:cxn modelId="{DC0824F6-B99B-41BB-9C5E-0E87452F07B0}" type="presParOf" srcId="{D19AA262-45F6-477C-9DA6-60A67A307D6A}" destId="{3E62B9AB-E2DE-43D3-84DB-AB9745EF51B5}" srcOrd="13" destOrd="0" presId="urn:microsoft.com/office/officeart/2005/8/layout/list1"/>
    <dgm:cxn modelId="{01A98652-D3F9-4BA1-9389-B6959EE408C9}" type="presParOf" srcId="{D19AA262-45F6-477C-9DA6-60A67A307D6A}" destId="{331D48C9-CE20-459F-8D15-6CE88B59577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D183E7-5B5B-4AC2-A9EF-EDBC8A45A7F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35A390-8C20-49AF-8A56-5C2FF599F998}">
      <dgm:prSet phldrT="[Text]"/>
      <dgm:spPr/>
      <dgm:t>
        <a:bodyPr/>
        <a:lstStyle/>
        <a:p>
          <a:r>
            <a:rPr lang="en-US" dirty="0"/>
            <a:t>Training </a:t>
          </a:r>
        </a:p>
      </dgm:t>
    </dgm:pt>
    <dgm:pt modelId="{9843D713-8715-4E0A-86B7-48F587A39AEA}" type="parTrans" cxnId="{FE380FE0-9AD5-4AA0-90C6-B395C0EBB1A4}">
      <dgm:prSet/>
      <dgm:spPr/>
      <dgm:t>
        <a:bodyPr/>
        <a:lstStyle/>
        <a:p>
          <a:endParaRPr lang="en-US"/>
        </a:p>
      </dgm:t>
    </dgm:pt>
    <dgm:pt modelId="{6EF26FC3-3476-462B-B39C-CE74EFD7FB96}" type="sibTrans" cxnId="{FE380FE0-9AD5-4AA0-90C6-B395C0EBB1A4}">
      <dgm:prSet/>
      <dgm:spPr/>
      <dgm:t>
        <a:bodyPr/>
        <a:lstStyle/>
        <a:p>
          <a:endParaRPr lang="en-US"/>
        </a:p>
      </dgm:t>
    </dgm:pt>
    <dgm:pt modelId="{9DCCEDFF-B053-4379-9C89-AB7ADB0054C2}">
      <dgm:prSet phldrT="[Text]"/>
      <dgm:spPr/>
      <dgm:t>
        <a:bodyPr/>
        <a:lstStyle/>
        <a:p>
          <a:r>
            <a:rPr lang="en-US" dirty="0"/>
            <a:t>Includes students, teachers &amp; parents </a:t>
          </a:r>
        </a:p>
      </dgm:t>
    </dgm:pt>
    <dgm:pt modelId="{6A40183A-9287-4940-B123-726321E100D6}" type="parTrans" cxnId="{54D0C9FE-8B16-4ED3-B7E3-A89CE3D52C9D}">
      <dgm:prSet/>
      <dgm:spPr/>
      <dgm:t>
        <a:bodyPr/>
        <a:lstStyle/>
        <a:p>
          <a:endParaRPr lang="en-US"/>
        </a:p>
      </dgm:t>
    </dgm:pt>
    <dgm:pt modelId="{6D09E80D-FA86-40F2-9006-81E6ABD56F61}" type="sibTrans" cxnId="{54D0C9FE-8B16-4ED3-B7E3-A89CE3D52C9D}">
      <dgm:prSet/>
      <dgm:spPr/>
      <dgm:t>
        <a:bodyPr/>
        <a:lstStyle/>
        <a:p>
          <a:endParaRPr lang="en-US"/>
        </a:p>
      </dgm:t>
    </dgm:pt>
    <dgm:pt modelId="{3905C4C1-CD2C-4E58-AD20-55E7A01E94B6}">
      <dgm:prSet phldrT="[Text]"/>
      <dgm:spPr/>
      <dgm:t>
        <a:bodyPr/>
        <a:lstStyle/>
        <a:p>
          <a:r>
            <a:rPr lang="en-US" dirty="0"/>
            <a:t>Consistent Language </a:t>
          </a:r>
        </a:p>
      </dgm:t>
    </dgm:pt>
    <dgm:pt modelId="{7454F885-22AD-471B-9CB9-0AF33DEDAF5A}" type="parTrans" cxnId="{10BF0826-3C8D-4261-9002-75943207175C}">
      <dgm:prSet/>
      <dgm:spPr/>
      <dgm:t>
        <a:bodyPr/>
        <a:lstStyle/>
        <a:p>
          <a:endParaRPr lang="en-US"/>
        </a:p>
      </dgm:t>
    </dgm:pt>
    <dgm:pt modelId="{2545BB50-574C-41A9-B96B-083A16512D9A}" type="sibTrans" cxnId="{10BF0826-3C8D-4261-9002-75943207175C}">
      <dgm:prSet/>
      <dgm:spPr/>
      <dgm:t>
        <a:bodyPr/>
        <a:lstStyle/>
        <a:p>
          <a:endParaRPr lang="en-US"/>
        </a:p>
      </dgm:t>
    </dgm:pt>
    <dgm:pt modelId="{12871E4C-E9BD-4AA2-AD9B-B679D7612ADA}">
      <dgm:prSet phldrT="[Text]"/>
      <dgm:spPr/>
      <dgm:t>
        <a:bodyPr/>
        <a:lstStyle/>
        <a:p>
          <a:r>
            <a:rPr lang="en-US" dirty="0"/>
            <a:t>Language in handbook </a:t>
          </a:r>
        </a:p>
      </dgm:t>
    </dgm:pt>
    <dgm:pt modelId="{8DF8EBC9-6A9A-43AB-9E72-2FCB8792A44B}" type="parTrans" cxnId="{93164271-9AC2-4429-9F6B-B94B82E4D408}">
      <dgm:prSet/>
      <dgm:spPr/>
      <dgm:t>
        <a:bodyPr/>
        <a:lstStyle/>
        <a:p>
          <a:endParaRPr lang="en-US"/>
        </a:p>
      </dgm:t>
    </dgm:pt>
    <dgm:pt modelId="{E0A3BD64-7D35-4A1C-95C3-50FC595969A0}" type="sibTrans" cxnId="{93164271-9AC2-4429-9F6B-B94B82E4D408}">
      <dgm:prSet/>
      <dgm:spPr/>
      <dgm:t>
        <a:bodyPr/>
        <a:lstStyle/>
        <a:p>
          <a:endParaRPr lang="en-US"/>
        </a:p>
      </dgm:t>
    </dgm:pt>
    <dgm:pt modelId="{63714236-F769-49F1-AEC7-8CAFDBB84C60}">
      <dgm:prSet phldrT="[Text]"/>
      <dgm:spPr/>
      <dgm:t>
        <a:bodyPr/>
        <a:lstStyle/>
        <a:p>
          <a:r>
            <a:rPr lang="en-US" dirty="0"/>
            <a:t>Handbook for implementing policy </a:t>
          </a:r>
        </a:p>
      </dgm:t>
    </dgm:pt>
    <dgm:pt modelId="{38B65042-268D-403B-82A4-B428A61C1069}" type="parTrans" cxnId="{878D9C1B-CD39-4C79-8DBB-A1C333867A6A}">
      <dgm:prSet/>
      <dgm:spPr/>
      <dgm:t>
        <a:bodyPr/>
        <a:lstStyle/>
        <a:p>
          <a:endParaRPr lang="en-US"/>
        </a:p>
      </dgm:t>
    </dgm:pt>
    <dgm:pt modelId="{C4029D8E-2754-4DC0-A283-DD1F436B4AFB}" type="sibTrans" cxnId="{878D9C1B-CD39-4C79-8DBB-A1C333867A6A}">
      <dgm:prSet/>
      <dgm:spPr/>
      <dgm:t>
        <a:bodyPr/>
        <a:lstStyle/>
        <a:p>
          <a:endParaRPr lang="en-US"/>
        </a:p>
      </dgm:t>
    </dgm:pt>
    <dgm:pt modelId="{3E4FA68F-56FF-411E-855B-50B1A6F3367D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31A3B13A-9F15-42FE-8E6F-C6A6F8EDD4A5}" type="parTrans" cxnId="{14C43EB2-22B3-43C7-B220-2570C9C9A9C8}">
      <dgm:prSet/>
      <dgm:spPr/>
      <dgm:t>
        <a:bodyPr/>
        <a:lstStyle/>
        <a:p>
          <a:endParaRPr lang="en-US"/>
        </a:p>
      </dgm:t>
    </dgm:pt>
    <dgm:pt modelId="{2ECAB3F1-BE25-480F-BDC5-3FE3FC57D3B8}" type="sibTrans" cxnId="{14C43EB2-22B3-43C7-B220-2570C9C9A9C8}">
      <dgm:prSet/>
      <dgm:spPr/>
      <dgm:t>
        <a:bodyPr/>
        <a:lstStyle/>
        <a:p>
          <a:endParaRPr lang="en-US"/>
        </a:p>
      </dgm:t>
    </dgm:pt>
    <dgm:pt modelId="{48E7DD32-750F-4C75-B06F-FF40912812BA}">
      <dgm:prSet phldrT="[Text]"/>
      <dgm:spPr/>
      <dgm:t>
        <a:bodyPr/>
        <a:lstStyle/>
        <a:p>
          <a:r>
            <a:rPr lang="en-US" dirty="0"/>
            <a:t>Data informed decisions</a:t>
          </a:r>
        </a:p>
      </dgm:t>
    </dgm:pt>
    <dgm:pt modelId="{7E548713-5CF3-4369-A685-36FB8D0F6A5E}" type="parTrans" cxnId="{150A663D-BEFF-4318-8D12-8F1887156CD6}">
      <dgm:prSet/>
      <dgm:spPr/>
      <dgm:t>
        <a:bodyPr/>
        <a:lstStyle/>
        <a:p>
          <a:endParaRPr lang="en-US"/>
        </a:p>
      </dgm:t>
    </dgm:pt>
    <dgm:pt modelId="{8FC199F1-C84C-4824-AE68-9642EF8C9A6F}" type="sibTrans" cxnId="{150A663D-BEFF-4318-8D12-8F1887156CD6}">
      <dgm:prSet/>
      <dgm:spPr/>
      <dgm:t>
        <a:bodyPr/>
        <a:lstStyle/>
        <a:p>
          <a:endParaRPr lang="en-US"/>
        </a:p>
      </dgm:t>
    </dgm:pt>
    <dgm:pt modelId="{B32F59FA-C34C-4232-995E-D42BF6084D17}">
      <dgm:prSet phldrT="[Text]"/>
      <dgm:spPr/>
      <dgm:t>
        <a:bodyPr/>
        <a:lstStyle/>
        <a:p>
          <a:r>
            <a:rPr lang="en-US" dirty="0"/>
            <a:t>Tracking progress</a:t>
          </a:r>
        </a:p>
      </dgm:t>
    </dgm:pt>
    <dgm:pt modelId="{5443A0F6-2597-4A60-84E0-C063A907B26C}" type="parTrans" cxnId="{EA470CB4-DD1D-414A-8D5F-47AD67C5C8BE}">
      <dgm:prSet/>
      <dgm:spPr/>
      <dgm:t>
        <a:bodyPr/>
        <a:lstStyle/>
        <a:p>
          <a:endParaRPr lang="en-US"/>
        </a:p>
      </dgm:t>
    </dgm:pt>
    <dgm:pt modelId="{E8388A25-1123-4F54-A5D5-AAB2B3AF4ED5}" type="sibTrans" cxnId="{EA470CB4-DD1D-414A-8D5F-47AD67C5C8BE}">
      <dgm:prSet/>
      <dgm:spPr/>
      <dgm:t>
        <a:bodyPr/>
        <a:lstStyle/>
        <a:p>
          <a:endParaRPr lang="en-US"/>
        </a:p>
      </dgm:t>
    </dgm:pt>
    <dgm:pt modelId="{B3C84CF2-D5BE-4A07-B3A3-8FE815C94690}">
      <dgm:prSet phldrT="[Text]"/>
      <dgm:spPr/>
      <dgm:t>
        <a:bodyPr/>
        <a:lstStyle/>
        <a:p>
          <a:r>
            <a:rPr lang="en-US" dirty="0"/>
            <a:t>Evidence </a:t>
          </a:r>
        </a:p>
      </dgm:t>
    </dgm:pt>
    <dgm:pt modelId="{68034970-C1E0-4B53-BFCB-7762A9F4DB3C}" type="parTrans" cxnId="{5F6DD059-9D5E-4472-925A-6BB9EA21E9F1}">
      <dgm:prSet/>
      <dgm:spPr/>
    </dgm:pt>
    <dgm:pt modelId="{731CC46A-9DB3-414B-9782-F350D217A23B}" type="sibTrans" cxnId="{5F6DD059-9D5E-4472-925A-6BB9EA21E9F1}">
      <dgm:prSet/>
      <dgm:spPr/>
    </dgm:pt>
    <dgm:pt modelId="{B1AA4B3D-FF3C-405B-9F68-73A3EFE43805}" type="pres">
      <dgm:prSet presAssocID="{13D183E7-5B5B-4AC2-A9EF-EDBC8A45A7F2}" presName="linear" presStyleCnt="0">
        <dgm:presLayoutVars>
          <dgm:animLvl val="lvl"/>
          <dgm:resizeHandles val="exact"/>
        </dgm:presLayoutVars>
      </dgm:prSet>
      <dgm:spPr/>
    </dgm:pt>
    <dgm:pt modelId="{3917909E-79B4-424B-8155-1356F00BE669}" type="pres">
      <dgm:prSet presAssocID="{6535A390-8C20-49AF-8A56-5C2FF599F99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C646C39-664B-4E31-949A-55D8328C1766}" type="pres">
      <dgm:prSet presAssocID="{6535A390-8C20-49AF-8A56-5C2FF599F998}" presName="childText" presStyleLbl="revTx" presStyleIdx="0" presStyleCnt="3">
        <dgm:presLayoutVars>
          <dgm:bulletEnabled val="1"/>
        </dgm:presLayoutVars>
      </dgm:prSet>
      <dgm:spPr/>
    </dgm:pt>
    <dgm:pt modelId="{5DCFA48E-95EF-46D2-B11E-A98715D4D4C6}" type="pres">
      <dgm:prSet presAssocID="{3905C4C1-CD2C-4E58-AD20-55E7A01E94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2EFD74-4A26-4BB8-A4F4-E8B64828ED0B}" type="pres">
      <dgm:prSet presAssocID="{3905C4C1-CD2C-4E58-AD20-55E7A01E94B6}" presName="childText" presStyleLbl="revTx" presStyleIdx="1" presStyleCnt="3">
        <dgm:presLayoutVars>
          <dgm:bulletEnabled val="1"/>
        </dgm:presLayoutVars>
      </dgm:prSet>
      <dgm:spPr/>
    </dgm:pt>
    <dgm:pt modelId="{E10D5FD0-53EC-4980-B329-489EE6270DF6}" type="pres">
      <dgm:prSet presAssocID="{3E4FA68F-56FF-411E-855B-50B1A6F3367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3BFD4B9-45BC-41FC-A73A-8D5313C76093}" type="pres">
      <dgm:prSet presAssocID="{3E4FA68F-56FF-411E-855B-50B1A6F3367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78D9C1B-CD39-4C79-8DBB-A1C333867A6A}" srcId="{3905C4C1-CD2C-4E58-AD20-55E7A01E94B6}" destId="{63714236-F769-49F1-AEC7-8CAFDBB84C60}" srcOrd="1" destOrd="0" parTransId="{38B65042-268D-403B-82A4-B428A61C1069}" sibTransId="{C4029D8E-2754-4DC0-A283-DD1F436B4AFB}"/>
    <dgm:cxn modelId="{10BF0826-3C8D-4261-9002-75943207175C}" srcId="{13D183E7-5B5B-4AC2-A9EF-EDBC8A45A7F2}" destId="{3905C4C1-CD2C-4E58-AD20-55E7A01E94B6}" srcOrd="1" destOrd="0" parTransId="{7454F885-22AD-471B-9CB9-0AF33DEDAF5A}" sibTransId="{2545BB50-574C-41A9-B96B-083A16512D9A}"/>
    <dgm:cxn modelId="{D2B40D2A-AD76-4580-ABD7-43BDBD2EDCBB}" type="presOf" srcId="{6535A390-8C20-49AF-8A56-5C2FF599F998}" destId="{3917909E-79B4-424B-8155-1356F00BE669}" srcOrd="0" destOrd="0" presId="urn:microsoft.com/office/officeart/2005/8/layout/vList2"/>
    <dgm:cxn modelId="{0A6A722C-BCDA-43CD-B589-43C813DE77CF}" type="presOf" srcId="{48E7DD32-750F-4C75-B06F-FF40912812BA}" destId="{53BFD4B9-45BC-41FC-A73A-8D5313C76093}" srcOrd="0" destOrd="0" presId="urn:microsoft.com/office/officeart/2005/8/layout/vList2"/>
    <dgm:cxn modelId="{4A88FD3A-413B-4417-986B-F9DDAFF3ADEC}" type="presOf" srcId="{13D183E7-5B5B-4AC2-A9EF-EDBC8A45A7F2}" destId="{B1AA4B3D-FF3C-405B-9F68-73A3EFE43805}" srcOrd="0" destOrd="0" presId="urn:microsoft.com/office/officeart/2005/8/layout/vList2"/>
    <dgm:cxn modelId="{150A663D-BEFF-4318-8D12-8F1887156CD6}" srcId="{3E4FA68F-56FF-411E-855B-50B1A6F3367D}" destId="{48E7DD32-750F-4C75-B06F-FF40912812BA}" srcOrd="0" destOrd="0" parTransId="{7E548713-5CF3-4369-A685-36FB8D0F6A5E}" sibTransId="{8FC199F1-C84C-4824-AE68-9642EF8C9A6F}"/>
    <dgm:cxn modelId="{93164271-9AC2-4429-9F6B-B94B82E4D408}" srcId="{3905C4C1-CD2C-4E58-AD20-55E7A01E94B6}" destId="{12871E4C-E9BD-4AA2-AD9B-B679D7612ADA}" srcOrd="0" destOrd="0" parTransId="{8DF8EBC9-6A9A-43AB-9E72-2FCB8792A44B}" sibTransId="{E0A3BD64-7D35-4A1C-95C3-50FC595969A0}"/>
    <dgm:cxn modelId="{5F6DD059-9D5E-4472-925A-6BB9EA21E9F1}" srcId="{3E4FA68F-56FF-411E-855B-50B1A6F3367D}" destId="{B3C84CF2-D5BE-4A07-B3A3-8FE815C94690}" srcOrd="2" destOrd="0" parTransId="{68034970-C1E0-4B53-BFCB-7762A9F4DB3C}" sibTransId="{731CC46A-9DB3-414B-9782-F350D217A23B}"/>
    <dgm:cxn modelId="{FEB74285-38BA-468D-8233-C66DC58AD9CE}" type="presOf" srcId="{12871E4C-E9BD-4AA2-AD9B-B679D7612ADA}" destId="{B82EFD74-4A26-4BB8-A4F4-E8B64828ED0B}" srcOrd="0" destOrd="0" presId="urn:microsoft.com/office/officeart/2005/8/layout/vList2"/>
    <dgm:cxn modelId="{4EFDA89E-9F70-4676-8C12-E497E01B56E5}" type="presOf" srcId="{3E4FA68F-56FF-411E-855B-50B1A6F3367D}" destId="{E10D5FD0-53EC-4980-B329-489EE6270DF6}" srcOrd="0" destOrd="0" presId="urn:microsoft.com/office/officeart/2005/8/layout/vList2"/>
    <dgm:cxn modelId="{1E9D8CA7-62CC-4666-8FFF-9681C548CC47}" type="presOf" srcId="{B32F59FA-C34C-4232-995E-D42BF6084D17}" destId="{53BFD4B9-45BC-41FC-A73A-8D5313C76093}" srcOrd="0" destOrd="1" presId="urn:microsoft.com/office/officeart/2005/8/layout/vList2"/>
    <dgm:cxn modelId="{14C43EB2-22B3-43C7-B220-2570C9C9A9C8}" srcId="{13D183E7-5B5B-4AC2-A9EF-EDBC8A45A7F2}" destId="{3E4FA68F-56FF-411E-855B-50B1A6F3367D}" srcOrd="2" destOrd="0" parTransId="{31A3B13A-9F15-42FE-8E6F-C6A6F8EDD4A5}" sibTransId="{2ECAB3F1-BE25-480F-BDC5-3FE3FC57D3B8}"/>
    <dgm:cxn modelId="{EA470CB4-DD1D-414A-8D5F-47AD67C5C8BE}" srcId="{3E4FA68F-56FF-411E-855B-50B1A6F3367D}" destId="{B32F59FA-C34C-4232-995E-D42BF6084D17}" srcOrd="1" destOrd="0" parTransId="{5443A0F6-2597-4A60-84E0-C063A907B26C}" sibTransId="{E8388A25-1123-4F54-A5D5-AAB2B3AF4ED5}"/>
    <dgm:cxn modelId="{80F265BE-D3CD-45A8-9B99-90DF78606A90}" type="presOf" srcId="{3905C4C1-CD2C-4E58-AD20-55E7A01E94B6}" destId="{5DCFA48E-95EF-46D2-B11E-A98715D4D4C6}" srcOrd="0" destOrd="0" presId="urn:microsoft.com/office/officeart/2005/8/layout/vList2"/>
    <dgm:cxn modelId="{960B2DD1-6250-4536-A526-5A37BA277215}" type="presOf" srcId="{63714236-F769-49F1-AEC7-8CAFDBB84C60}" destId="{B82EFD74-4A26-4BB8-A4F4-E8B64828ED0B}" srcOrd="0" destOrd="1" presId="urn:microsoft.com/office/officeart/2005/8/layout/vList2"/>
    <dgm:cxn modelId="{FE380FE0-9AD5-4AA0-90C6-B395C0EBB1A4}" srcId="{13D183E7-5B5B-4AC2-A9EF-EDBC8A45A7F2}" destId="{6535A390-8C20-49AF-8A56-5C2FF599F998}" srcOrd="0" destOrd="0" parTransId="{9843D713-8715-4E0A-86B7-48F587A39AEA}" sibTransId="{6EF26FC3-3476-462B-B39C-CE74EFD7FB96}"/>
    <dgm:cxn modelId="{8948DDEE-56F2-46E1-9C62-ABE6AF10A77D}" type="presOf" srcId="{9DCCEDFF-B053-4379-9C89-AB7ADB0054C2}" destId="{1C646C39-664B-4E31-949A-55D8328C1766}" srcOrd="0" destOrd="0" presId="urn:microsoft.com/office/officeart/2005/8/layout/vList2"/>
    <dgm:cxn modelId="{0D7100F6-0E53-46A6-96EC-E1463DFF9DD2}" type="presOf" srcId="{B3C84CF2-D5BE-4A07-B3A3-8FE815C94690}" destId="{53BFD4B9-45BC-41FC-A73A-8D5313C76093}" srcOrd="0" destOrd="2" presId="urn:microsoft.com/office/officeart/2005/8/layout/vList2"/>
    <dgm:cxn modelId="{54D0C9FE-8B16-4ED3-B7E3-A89CE3D52C9D}" srcId="{6535A390-8C20-49AF-8A56-5C2FF599F998}" destId="{9DCCEDFF-B053-4379-9C89-AB7ADB0054C2}" srcOrd="0" destOrd="0" parTransId="{6A40183A-9287-4940-B123-726321E100D6}" sibTransId="{6D09E80D-FA86-40F2-9006-81E6ABD56F61}"/>
    <dgm:cxn modelId="{0631BC21-7B89-4EBB-97A9-98A90387E18E}" type="presParOf" srcId="{B1AA4B3D-FF3C-405B-9F68-73A3EFE43805}" destId="{3917909E-79B4-424B-8155-1356F00BE669}" srcOrd="0" destOrd="0" presId="urn:microsoft.com/office/officeart/2005/8/layout/vList2"/>
    <dgm:cxn modelId="{238C8391-B9CF-478F-A328-727AF9812ADC}" type="presParOf" srcId="{B1AA4B3D-FF3C-405B-9F68-73A3EFE43805}" destId="{1C646C39-664B-4E31-949A-55D8328C1766}" srcOrd="1" destOrd="0" presId="urn:microsoft.com/office/officeart/2005/8/layout/vList2"/>
    <dgm:cxn modelId="{42857BCC-35E6-4F4B-996E-1AD470E4418A}" type="presParOf" srcId="{B1AA4B3D-FF3C-405B-9F68-73A3EFE43805}" destId="{5DCFA48E-95EF-46D2-B11E-A98715D4D4C6}" srcOrd="2" destOrd="0" presId="urn:microsoft.com/office/officeart/2005/8/layout/vList2"/>
    <dgm:cxn modelId="{4DF00793-7DC9-4415-AFFA-41845B0EAFC0}" type="presParOf" srcId="{B1AA4B3D-FF3C-405B-9F68-73A3EFE43805}" destId="{B82EFD74-4A26-4BB8-A4F4-E8B64828ED0B}" srcOrd="3" destOrd="0" presId="urn:microsoft.com/office/officeart/2005/8/layout/vList2"/>
    <dgm:cxn modelId="{F7DB6658-7821-45B2-B56C-4E89C2D51E43}" type="presParOf" srcId="{B1AA4B3D-FF3C-405B-9F68-73A3EFE43805}" destId="{E10D5FD0-53EC-4980-B329-489EE6270DF6}" srcOrd="4" destOrd="0" presId="urn:microsoft.com/office/officeart/2005/8/layout/vList2"/>
    <dgm:cxn modelId="{E793053F-108A-417E-A056-585B98EC13BB}" type="presParOf" srcId="{B1AA4B3D-FF3C-405B-9F68-73A3EFE43805}" destId="{53BFD4B9-45BC-41FC-A73A-8D5313C7609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4D975-9C80-4346-9C11-ACF78F9AD25D}">
      <dsp:nvSpPr>
        <dsp:cNvPr id="0" name=""/>
        <dsp:cNvSpPr/>
      </dsp:nvSpPr>
      <dsp:spPr>
        <a:xfrm>
          <a:off x="0" y="25924"/>
          <a:ext cx="6683399" cy="8394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Current Research </a:t>
          </a:r>
        </a:p>
      </dsp:txBody>
      <dsp:txXfrm>
        <a:off x="40980" y="66904"/>
        <a:ext cx="6601439" cy="757514"/>
      </dsp:txXfrm>
    </dsp:sp>
    <dsp:sp modelId="{765283C2-1FF2-4DCD-BBAF-821FE3A390E5}">
      <dsp:nvSpPr>
        <dsp:cNvPr id="0" name=""/>
        <dsp:cNvSpPr/>
      </dsp:nvSpPr>
      <dsp:spPr>
        <a:xfrm>
          <a:off x="0" y="865399"/>
          <a:ext cx="6683399" cy="12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198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Educational polices in relation to student outcomes are rarely studied. </a:t>
          </a:r>
        </a:p>
      </dsp:txBody>
      <dsp:txXfrm>
        <a:off x="0" y="865399"/>
        <a:ext cx="6683399" cy="1231650"/>
      </dsp:txXfrm>
    </dsp:sp>
    <dsp:sp modelId="{28BDB264-7FDD-475C-92D0-0964FA695426}">
      <dsp:nvSpPr>
        <dsp:cNvPr id="0" name=""/>
        <dsp:cNvSpPr/>
      </dsp:nvSpPr>
      <dsp:spPr>
        <a:xfrm>
          <a:off x="0" y="2097049"/>
          <a:ext cx="6683399" cy="839474"/>
        </a:xfrm>
        <a:prstGeom prst="roundRect">
          <a:avLst/>
        </a:prstGeom>
        <a:solidFill>
          <a:schemeClr val="accent3">
            <a:hueOff val="7284814"/>
            <a:satOff val="43198"/>
            <a:lumOff val="-21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Available Studies  </a:t>
          </a:r>
        </a:p>
      </dsp:txBody>
      <dsp:txXfrm>
        <a:off x="40980" y="2138029"/>
        <a:ext cx="6601439" cy="757514"/>
      </dsp:txXfrm>
    </dsp:sp>
    <dsp:sp modelId="{097BAC51-F3AD-435F-93D3-196026B93DE5}">
      <dsp:nvSpPr>
        <dsp:cNvPr id="0" name=""/>
        <dsp:cNvSpPr/>
      </dsp:nvSpPr>
      <dsp:spPr>
        <a:xfrm>
          <a:off x="0" y="2936524"/>
          <a:ext cx="6683399" cy="14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198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Zero tolerance 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Vagueness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/>
            <a:t>Collaboration </a:t>
          </a:r>
          <a:endParaRPr lang="en-US" sz="2700" kern="1200" dirty="0"/>
        </a:p>
      </dsp:txBody>
      <dsp:txXfrm>
        <a:off x="0" y="2936524"/>
        <a:ext cx="6683399" cy="1412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01669-3DB2-492B-A8EC-F757E188FC55}">
      <dsp:nvSpPr>
        <dsp:cNvPr id="0" name=""/>
        <dsp:cNvSpPr/>
      </dsp:nvSpPr>
      <dsp:spPr>
        <a:xfrm>
          <a:off x="4259" y="263115"/>
          <a:ext cx="2178766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Definitions </a:t>
          </a:r>
        </a:p>
      </dsp:txBody>
      <dsp:txXfrm>
        <a:off x="4259" y="263115"/>
        <a:ext cx="2178766" cy="396000"/>
      </dsp:txXfrm>
    </dsp:sp>
    <dsp:sp modelId="{150E569A-8421-46EF-9779-C9E53898AC77}">
      <dsp:nvSpPr>
        <dsp:cNvPr id="0" name=""/>
        <dsp:cNvSpPr/>
      </dsp:nvSpPr>
      <dsp:spPr>
        <a:xfrm>
          <a:off x="2183026" y="77490"/>
          <a:ext cx="435753" cy="7672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8D151-D4A9-498C-A598-5145C56314D0}">
      <dsp:nvSpPr>
        <dsp:cNvPr id="0" name=""/>
        <dsp:cNvSpPr/>
      </dsp:nvSpPr>
      <dsp:spPr>
        <a:xfrm>
          <a:off x="2793080" y="77490"/>
          <a:ext cx="5926245" cy="767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Wrong definitions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Bullying = harassment = sexual harassment </a:t>
          </a:r>
        </a:p>
      </dsp:txBody>
      <dsp:txXfrm>
        <a:off x="2793080" y="77490"/>
        <a:ext cx="5926245" cy="767250"/>
      </dsp:txXfrm>
    </dsp:sp>
    <dsp:sp modelId="{4F455196-63A1-4279-83E8-A6C8CD50B869}">
      <dsp:nvSpPr>
        <dsp:cNvPr id="0" name=""/>
        <dsp:cNvSpPr/>
      </dsp:nvSpPr>
      <dsp:spPr>
        <a:xfrm>
          <a:off x="4259" y="1263240"/>
          <a:ext cx="2178766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Vagueness </a:t>
          </a:r>
        </a:p>
      </dsp:txBody>
      <dsp:txXfrm>
        <a:off x="4259" y="1263240"/>
        <a:ext cx="2178766" cy="396000"/>
      </dsp:txXfrm>
    </dsp:sp>
    <dsp:sp modelId="{93D5D259-919C-4DB8-999E-187FBD7DCB4A}">
      <dsp:nvSpPr>
        <dsp:cNvPr id="0" name=""/>
        <dsp:cNvSpPr/>
      </dsp:nvSpPr>
      <dsp:spPr>
        <a:xfrm>
          <a:off x="2183026" y="916740"/>
          <a:ext cx="435753" cy="1089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0D81B-E692-4B25-8F0A-BE70FE101D57}">
      <dsp:nvSpPr>
        <dsp:cNvPr id="0" name=""/>
        <dsp:cNvSpPr/>
      </dsp:nvSpPr>
      <dsp:spPr>
        <a:xfrm>
          <a:off x="2793080" y="916740"/>
          <a:ext cx="5926245" cy="10890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Unclear education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No definitions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Policy spread across multiple policies </a:t>
          </a:r>
        </a:p>
      </dsp:txBody>
      <dsp:txXfrm>
        <a:off x="2793080" y="916740"/>
        <a:ext cx="5926245" cy="1089000"/>
      </dsp:txXfrm>
    </dsp:sp>
    <dsp:sp modelId="{CAEA5A38-CF9B-4133-A274-E8ECD1D2CA93}">
      <dsp:nvSpPr>
        <dsp:cNvPr id="0" name=""/>
        <dsp:cNvSpPr/>
      </dsp:nvSpPr>
      <dsp:spPr>
        <a:xfrm>
          <a:off x="4259" y="2129947"/>
          <a:ext cx="2178766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Specific Populations </a:t>
          </a:r>
        </a:p>
      </dsp:txBody>
      <dsp:txXfrm>
        <a:off x="4259" y="2129947"/>
        <a:ext cx="2178766" cy="668250"/>
      </dsp:txXfrm>
    </dsp:sp>
    <dsp:sp modelId="{B0C9506B-412C-4359-A66E-4A505F85652C}">
      <dsp:nvSpPr>
        <dsp:cNvPr id="0" name=""/>
        <dsp:cNvSpPr/>
      </dsp:nvSpPr>
      <dsp:spPr>
        <a:xfrm>
          <a:off x="2183026" y="2077740"/>
          <a:ext cx="435753" cy="772664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D9553-09FC-4AAA-8F38-A22413A0EF36}">
      <dsp:nvSpPr>
        <dsp:cNvPr id="0" name=""/>
        <dsp:cNvSpPr/>
      </dsp:nvSpPr>
      <dsp:spPr>
        <a:xfrm>
          <a:off x="2793080" y="2077740"/>
          <a:ext cx="5926245" cy="7726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Teacher roles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Title X protections </a:t>
          </a:r>
        </a:p>
      </dsp:txBody>
      <dsp:txXfrm>
        <a:off x="2793080" y="2077740"/>
        <a:ext cx="5926245" cy="772664"/>
      </dsp:txXfrm>
    </dsp:sp>
    <dsp:sp modelId="{21499A7B-D16E-4497-BFC1-616A9CB3A39A}">
      <dsp:nvSpPr>
        <dsp:cNvPr id="0" name=""/>
        <dsp:cNvSpPr/>
      </dsp:nvSpPr>
      <dsp:spPr>
        <a:xfrm>
          <a:off x="4259" y="3108029"/>
          <a:ext cx="2178766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Logistics </a:t>
          </a:r>
        </a:p>
      </dsp:txBody>
      <dsp:txXfrm>
        <a:off x="4259" y="3108029"/>
        <a:ext cx="2178766" cy="396000"/>
      </dsp:txXfrm>
    </dsp:sp>
    <dsp:sp modelId="{6502E893-E47B-480F-AAC7-6805B0790F9B}">
      <dsp:nvSpPr>
        <dsp:cNvPr id="0" name=""/>
        <dsp:cNvSpPr/>
      </dsp:nvSpPr>
      <dsp:spPr>
        <a:xfrm>
          <a:off x="2183026" y="2922404"/>
          <a:ext cx="435753" cy="7672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FD7E4-EF80-46F9-AA96-1DC33E824366}">
      <dsp:nvSpPr>
        <dsp:cNvPr id="0" name=""/>
        <dsp:cNvSpPr/>
      </dsp:nvSpPr>
      <dsp:spPr>
        <a:xfrm>
          <a:off x="2793080" y="2922404"/>
          <a:ext cx="5926245" cy="7672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Not reviewed annually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Disconnect between handbook and policy </a:t>
          </a:r>
        </a:p>
      </dsp:txBody>
      <dsp:txXfrm>
        <a:off x="2793080" y="2922404"/>
        <a:ext cx="5926245" cy="767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1DA85-AFCE-422D-9CF7-37D65412C332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2D226-53D8-4B75-8B10-5187257638C1}">
      <dsp:nvSpPr>
        <dsp:cNvPr id="0" name=""/>
        <dsp:cNvSpPr/>
      </dsp:nvSpPr>
      <dsp:spPr>
        <a:xfrm>
          <a:off x="3657599" y="542395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1. Clear Definitions </a:t>
          </a:r>
        </a:p>
      </dsp:txBody>
      <dsp:txXfrm>
        <a:off x="3676405" y="561201"/>
        <a:ext cx="3484521" cy="347621"/>
      </dsp:txXfrm>
    </dsp:sp>
    <dsp:sp modelId="{5EEC3B82-19E1-4BC5-BEEB-822D1BC70177}">
      <dsp:nvSpPr>
        <dsp:cNvPr id="0" name=""/>
        <dsp:cNvSpPr/>
      </dsp:nvSpPr>
      <dsp:spPr>
        <a:xfrm>
          <a:off x="3657599" y="97578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004524"/>
              <a:satOff val="356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 Anonymous Reporting</a:t>
          </a:r>
        </a:p>
      </dsp:txBody>
      <dsp:txXfrm>
        <a:off x="3676405" y="994589"/>
        <a:ext cx="3484521" cy="347621"/>
      </dsp:txXfrm>
    </dsp:sp>
    <dsp:sp modelId="{6979546B-2E8D-4079-9D4D-633148FA935F}">
      <dsp:nvSpPr>
        <dsp:cNvPr id="0" name=""/>
        <dsp:cNvSpPr/>
      </dsp:nvSpPr>
      <dsp:spPr>
        <a:xfrm>
          <a:off x="3657599" y="1409170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009049"/>
              <a:satOff val="712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3. Bullying Investigation </a:t>
          </a:r>
        </a:p>
      </dsp:txBody>
      <dsp:txXfrm>
        <a:off x="3676405" y="1427976"/>
        <a:ext cx="3484521" cy="347621"/>
      </dsp:txXfrm>
    </dsp:sp>
    <dsp:sp modelId="{45A924F9-739B-43B8-92CF-DB985960D16A}">
      <dsp:nvSpPr>
        <dsp:cNvPr id="0" name=""/>
        <dsp:cNvSpPr/>
      </dsp:nvSpPr>
      <dsp:spPr>
        <a:xfrm>
          <a:off x="3657599" y="1842558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013573"/>
              <a:satOff val="1067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4. Adaptive Consequences </a:t>
          </a:r>
        </a:p>
      </dsp:txBody>
      <dsp:txXfrm>
        <a:off x="3676405" y="1861364"/>
        <a:ext cx="3484521" cy="347621"/>
      </dsp:txXfrm>
    </dsp:sp>
    <dsp:sp modelId="{50C8B64F-01F9-43F6-8A87-CA189D05C8D2}">
      <dsp:nvSpPr>
        <dsp:cNvPr id="0" name=""/>
        <dsp:cNvSpPr/>
      </dsp:nvSpPr>
      <dsp:spPr>
        <a:xfrm>
          <a:off x="3657599" y="2275945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018098"/>
              <a:satOff val="1423"/>
              <a:lumOff val="5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5. Addresses Biased-Based Bullying</a:t>
          </a:r>
        </a:p>
      </dsp:txBody>
      <dsp:txXfrm>
        <a:off x="3676405" y="2294751"/>
        <a:ext cx="3484521" cy="347621"/>
      </dsp:txXfrm>
    </dsp:sp>
    <dsp:sp modelId="{DC2E925C-B82C-4AE1-B6FA-59D7774DAA9F}">
      <dsp:nvSpPr>
        <dsp:cNvPr id="0" name=""/>
        <dsp:cNvSpPr/>
      </dsp:nvSpPr>
      <dsp:spPr>
        <a:xfrm>
          <a:off x="3657599" y="270933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022622"/>
              <a:satOff val="1779"/>
              <a:lumOff val="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6. Clear Education </a:t>
          </a:r>
        </a:p>
      </dsp:txBody>
      <dsp:txXfrm>
        <a:off x="3676405" y="2728139"/>
        <a:ext cx="3484521" cy="347621"/>
      </dsp:txXfrm>
    </dsp:sp>
    <dsp:sp modelId="{42509C84-40AA-4753-9BFE-E24ABA456028}">
      <dsp:nvSpPr>
        <dsp:cNvPr id="0" name=""/>
        <dsp:cNvSpPr/>
      </dsp:nvSpPr>
      <dsp:spPr>
        <a:xfrm>
          <a:off x="3657599" y="3142721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027146"/>
              <a:satOff val="2135"/>
              <a:lumOff val="7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7. Home School Communication </a:t>
          </a:r>
        </a:p>
      </dsp:txBody>
      <dsp:txXfrm>
        <a:off x="3676405" y="3161527"/>
        <a:ext cx="3484521" cy="347621"/>
      </dsp:txXfrm>
    </dsp:sp>
    <dsp:sp modelId="{7DEE89A0-AA47-433D-A660-630C3BAB9D2E}">
      <dsp:nvSpPr>
        <dsp:cNvPr id="0" name=""/>
        <dsp:cNvSpPr/>
      </dsp:nvSpPr>
      <dsp:spPr>
        <a:xfrm>
          <a:off x="3657599" y="3576108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031670"/>
              <a:satOff val="2490"/>
              <a:lumOff val="9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8. Policy for Educators </a:t>
          </a:r>
        </a:p>
      </dsp:txBody>
      <dsp:txXfrm>
        <a:off x="3676405" y="3594914"/>
        <a:ext cx="3484521" cy="347621"/>
      </dsp:txXfrm>
    </dsp:sp>
    <dsp:sp modelId="{C23B23F5-FC7A-4E21-B548-A5C5C4FDA52B}">
      <dsp:nvSpPr>
        <dsp:cNvPr id="0" name=""/>
        <dsp:cNvSpPr/>
      </dsp:nvSpPr>
      <dsp:spPr>
        <a:xfrm>
          <a:off x="3657599" y="4009496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036195"/>
              <a:satOff val="2846"/>
              <a:lumOff val="10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9. Grievance Procedures </a:t>
          </a:r>
        </a:p>
      </dsp:txBody>
      <dsp:txXfrm>
        <a:off x="3676405" y="4028302"/>
        <a:ext cx="3484521" cy="347621"/>
      </dsp:txXfrm>
    </dsp:sp>
    <dsp:sp modelId="{8C2118E8-D8DD-400E-AA81-9B2A61CF35F8}">
      <dsp:nvSpPr>
        <dsp:cNvPr id="0" name=""/>
        <dsp:cNvSpPr/>
      </dsp:nvSpPr>
      <dsp:spPr>
        <a:xfrm>
          <a:off x="3657599" y="4442883"/>
          <a:ext cx="3522133" cy="3852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040719"/>
              <a:satOff val="3202"/>
              <a:lumOff val="11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10. Reviewed Annually </a:t>
          </a:r>
        </a:p>
      </dsp:txBody>
      <dsp:txXfrm>
        <a:off x="3676405" y="4461689"/>
        <a:ext cx="3484521" cy="347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0DDAF-2A70-4E8C-A88D-B8BB0F16B924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864BA-0E92-453F-966D-1433110837B4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Clear definitions of bullying and cyber-bullying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Includes CDC and State Definition </a:t>
          </a:r>
        </a:p>
      </dsp:txBody>
      <dsp:txXfrm>
        <a:off x="752110" y="541866"/>
        <a:ext cx="7301111" cy="1083733"/>
      </dsp:txXfrm>
    </dsp:sp>
    <dsp:sp modelId="{97639A64-0384-43B2-B468-AEC9F699D543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78B1A-B66C-4155-A795-CF295EA31D87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Anonymous reporting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Includes a non retaliation statement </a:t>
          </a:r>
        </a:p>
      </dsp:txBody>
      <dsp:txXfrm>
        <a:off x="1146048" y="2167466"/>
        <a:ext cx="6907174" cy="1083733"/>
      </dsp:txXfrm>
    </dsp:sp>
    <dsp:sp modelId="{24A09BDF-C19D-413B-9447-A28145E3ECCB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2DDCF-05F7-4CF4-8957-1B58889F05A1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Bullying investigation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Procedure clearly defined </a:t>
          </a:r>
        </a:p>
      </dsp:txBody>
      <dsp:txXfrm>
        <a:off x="752110" y="3793066"/>
        <a:ext cx="7301111" cy="1083733"/>
      </dsp:txXfrm>
    </dsp:sp>
    <dsp:sp modelId="{F952C1D4-83F4-4901-8DA0-8CF991B9C238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BA489-4BCF-46EA-8FB7-D8870D81D87F}">
      <dsp:nvSpPr>
        <dsp:cNvPr id="0" name=""/>
        <dsp:cNvSpPr/>
      </dsp:nvSpPr>
      <dsp:spPr>
        <a:xfrm>
          <a:off x="3136286" y="0"/>
          <a:ext cx="4704430" cy="1578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Adaptive consequences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Zero-Tolerance does not work 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Emphasis on student safety 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Supports, accountability, and education </a:t>
          </a:r>
        </a:p>
      </dsp:txBody>
      <dsp:txXfrm>
        <a:off x="3136286" y="197274"/>
        <a:ext cx="4112608" cy="1183645"/>
      </dsp:txXfrm>
    </dsp:sp>
    <dsp:sp modelId="{64A2B4AA-9E2C-4620-96C9-D56B0DA6838C}">
      <dsp:nvSpPr>
        <dsp:cNvPr id="0" name=""/>
        <dsp:cNvSpPr/>
      </dsp:nvSpPr>
      <dsp:spPr>
        <a:xfrm>
          <a:off x="0" y="0"/>
          <a:ext cx="3136286" cy="15781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Discipline </a:t>
          </a:r>
        </a:p>
      </dsp:txBody>
      <dsp:txXfrm>
        <a:off x="77041" y="77041"/>
        <a:ext cx="2982204" cy="1424111"/>
      </dsp:txXfrm>
    </dsp:sp>
    <dsp:sp modelId="{DE0051D6-4F6A-4B79-9D3B-34D2130F65CE}">
      <dsp:nvSpPr>
        <dsp:cNvPr id="0" name=""/>
        <dsp:cNvSpPr/>
      </dsp:nvSpPr>
      <dsp:spPr>
        <a:xfrm>
          <a:off x="3136286" y="1736013"/>
          <a:ext cx="4704430" cy="1578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Address biased-based bullying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Title X statement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IDEA and FERPA </a:t>
          </a:r>
        </a:p>
      </dsp:txBody>
      <dsp:txXfrm>
        <a:off x="3136286" y="1933287"/>
        <a:ext cx="4112608" cy="1183645"/>
      </dsp:txXfrm>
    </dsp:sp>
    <dsp:sp modelId="{E05A9744-C40D-4659-ACC9-4DCCDB810EFF}">
      <dsp:nvSpPr>
        <dsp:cNvPr id="0" name=""/>
        <dsp:cNvSpPr/>
      </dsp:nvSpPr>
      <dsp:spPr>
        <a:xfrm>
          <a:off x="0" y="1736013"/>
          <a:ext cx="3136286" cy="15781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Bias </a:t>
          </a:r>
        </a:p>
      </dsp:txBody>
      <dsp:txXfrm>
        <a:off x="77041" y="1813054"/>
        <a:ext cx="2982204" cy="1424111"/>
      </dsp:txXfrm>
    </dsp:sp>
    <dsp:sp modelId="{36EA592A-86F5-4DDD-946C-4B58F292CCC1}">
      <dsp:nvSpPr>
        <dsp:cNvPr id="0" name=""/>
        <dsp:cNvSpPr/>
      </dsp:nvSpPr>
      <dsp:spPr>
        <a:xfrm>
          <a:off x="3136286" y="3472026"/>
          <a:ext cx="4704430" cy="15781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Clear bullying prevention and education on a school-wide, classroom, and individual basis.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Focused on building relationships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Developmentally appropriate education </a:t>
          </a:r>
        </a:p>
      </dsp:txBody>
      <dsp:txXfrm>
        <a:off x="3136286" y="3669300"/>
        <a:ext cx="4112608" cy="1183645"/>
      </dsp:txXfrm>
    </dsp:sp>
    <dsp:sp modelId="{DD43658C-CE10-466A-B9A1-94AC07D2DE04}">
      <dsp:nvSpPr>
        <dsp:cNvPr id="0" name=""/>
        <dsp:cNvSpPr/>
      </dsp:nvSpPr>
      <dsp:spPr>
        <a:xfrm>
          <a:off x="0" y="3472026"/>
          <a:ext cx="3136286" cy="15781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Education</a:t>
          </a:r>
        </a:p>
      </dsp:txBody>
      <dsp:txXfrm>
        <a:off x="77041" y="3549067"/>
        <a:ext cx="2982204" cy="14241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F96B6-3D71-441E-952C-5C4F533B9436}">
      <dsp:nvSpPr>
        <dsp:cNvPr id="0" name=""/>
        <dsp:cNvSpPr/>
      </dsp:nvSpPr>
      <dsp:spPr>
        <a:xfrm>
          <a:off x="0" y="299178"/>
          <a:ext cx="8128000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Communication and dissemination of policy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Procedures for parents</a:t>
          </a:r>
        </a:p>
      </dsp:txBody>
      <dsp:txXfrm>
        <a:off x="0" y="299178"/>
        <a:ext cx="8128000" cy="1077300"/>
      </dsp:txXfrm>
    </dsp:sp>
    <dsp:sp modelId="{F2BF9B75-F8C4-4A7A-8B75-946105DC5ABB}">
      <dsp:nvSpPr>
        <dsp:cNvPr id="0" name=""/>
        <dsp:cNvSpPr/>
      </dsp:nvSpPr>
      <dsp:spPr>
        <a:xfrm>
          <a:off x="406400" y="33498"/>
          <a:ext cx="568960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Communication</a:t>
          </a:r>
        </a:p>
      </dsp:txBody>
      <dsp:txXfrm>
        <a:off x="432339" y="59437"/>
        <a:ext cx="5637722" cy="479482"/>
      </dsp:txXfrm>
    </dsp:sp>
    <dsp:sp modelId="{0954C0D0-462E-451B-98F9-2108157E6557}">
      <dsp:nvSpPr>
        <dsp:cNvPr id="0" name=""/>
        <dsp:cNvSpPr/>
      </dsp:nvSpPr>
      <dsp:spPr>
        <a:xfrm>
          <a:off x="0" y="1739358"/>
          <a:ext cx="8128000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428271"/>
              <a:satOff val="14399"/>
              <a:lumOff val="-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Training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When staff bully others and are bullied </a:t>
          </a:r>
        </a:p>
      </dsp:txBody>
      <dsp:txXfrm>
        <a:off x="0" y="1739358"/>
        <a:ext cx="8128000" cy="1077300"/>
      </dsp:txXfrm>
    </dsp:sp>
    <dsp:sp modelId="{1B107433-7ADD-4AB8-A9FF-3C59BE1D98B2}">
      <dsp:nvSpPr>
        <dsp:cNvPr id="0" name=""/>
        <dsp:cNvSpPr/>
      </dsp:nvSpPr>
      <dsp:spPr>
        <a:xfrm>
          <a:off x="406400" y="1473678"/>
          <a:ext cx="5689600" cy="531360"/>
        </a:xfrm>
        <a:prstGeom prst="roundRect">
          <a:avLst/>
        </a:prstGeom>
        <a:solidFill>
          <a:schemeClr val="accent3">
            <a:hueOff val="2428271"/>
            <a:satOff val="14399"/>
            <a:lumOff val="-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Educators</a:t>
          </a:r>
        </a:p>
      </dsp:txBody>
      <dsp:txXfrm>
        <a:off x="432339" y="1499617"/>
        <a:ext cx="5637722" cy="479482"/>
      </dsp:txXfrm>
    </dsp:sp>
    <dsp:sp modelId="{CD97DE7E-ACDB-4CAA-B453-F9E6E1567FD6}">
      <dsp:nvSpPr>
        <dsp:cNvPr id="0" name=""/>
        <dsp:cNvSpPr/>
      </dsp:nvSpPr>
      <dsp:spPr>
        <a:xfrm>
          <a:off x="0" y="3179538"/>
          <a:ext cx="8128000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856543"/>
              <a:satOff val="28799"/>
              <a:lumOff val="-14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Engagement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Reviewed and/ or updated annually</a:t>
          </a:r>
        </a:p>
      </dsp:txBody>
      <dsp:txXfrm>
        <a:off x="0" y="3179538"/>
        <a:ext cx="8128000" cy="1077300"/>
      </dsp:txXfrm>
    </dsp:sp>
    <dsp:sp modelId="{F1382FE6-206E-429E-8ED1-4DFCEE587457}">
      <dsp:nvSpPr>
        <dsp:cNvPr id="0" name=""/>
        <dsp:cNvSpPr/>
      </dsp:nvSpPr>
      <dsp:spPr>
        <a:xfrm>
          <a:off x="406400" y="2913858"/>
          <a:ext cx="5689600" cy="531360"/>
        </a:xfrm>
        <a:prstGeom prst="roundRect">
          <a:avLst/>
        </a:prstGeom>
        <a:solidFill>
          <a:schemeClr val="accent3">
            <a:hueOff val="4856543"/>
            <a:satOff val="28799"/>
            <a:lumOff val="-14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</a:t>
          </a:r>
        </a:p>
      </dsp:txBody>
      <dsp:txXfrm>
        <a:off x="432339" y="2939797"/>
        <a:ext cx="5637722" cy="479482"/>
      </dsp:txXfrm>
    </dsp:sp>
    <dsp:sp modelId="{331D48C9-CE20-459F-8D15-6CE88B59577D}">
      <dsp:nvSpPr>
        <dsp:cNvPr id="0" name=""/>
        <dsp:cNvSpPr/>
      </dsp:nvSpPr>
      <dsp:spPr>
        <a:xfrm>
          <a:off x="0" y="4619718"/>
          <a:ext cx="8128000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284814"/>
              <a:satOff val="43198"/>
              <a:lumOff val="-21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374904" rIns="6308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Steps to follow when parents disagree with school</a:t>
          </a:r>
        </a:p>
      </dsp:txBody>
      <dsp:txXfrm>
        <a:off x="0" y="4619718"/>
        <a:ext cx="8128000" cy="765450"/>
      </dsp:txXfrm>
    </dsp:sp>
    <dsp:sp modelId="{7712ACCD-9B0C-4F3C-82DF-9E38584AEEC9}">
      <dsp:nvSpPr>
        <dsp:cNvPr id="0" name=""/>
        <dsp:cNvSpPr/>
      </dsp:nvSpPr>
      <dsp:spPr>
        <a:xfrm>
          <a:off x="406400" y="4354038"/>
          <a:ext cx="5689600" cy="531360"/>
        </a:xfrm>
        <a:prstGeom prst="roundRect">
          <a:avLst/>
        </a:prstGeom>
        <a:solidFill>
          <a:schemeClr val="accent3">
            <a:hueOff val="7284814"/>
            <a:satOff val="43198"/>
            <a:lumOff val="-21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Grievance </a:t>
          </a:r>
        </a:p>
      </dsp:txBody>
      <dsp:txXfrm>
        <a:off x="432339" y="4379977"/>
        <a:ext cx="5637722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7909E-79B4-424B-8155-1356F00BE669}">
      <dsp:nvSpPr>
        <dsp:cNvPr id="0" name=""/>
        <dsp:cNvSpPr/>
      </dsp:nvSpPr>
      <dsp:spPr>
        <a:xfrm>
          <a:off x="0" y="34510"/>
          <a:ext cx="8128000" cy="8154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Training </a:t>
          </a:r>
        </a:p>
      </dsp:txBody>
      <dsp:txXfrm>
        <a:off x="39809" y="74319"/>
        <a:ext cx="8048382" cy="735872"/>
      </dsp:txXfrm>
    </dsp:sp>
    <dsp:sp modelId="{1C646C39-664B-4E31-949A-55D8328C1766}">
      <dsp:nvSpPr>
        <dsp:cNvPr id="0" name=""/>
        <dsp:cNvSpPr/>
      </dsp:nvSpPr>
      <dsp:spPr>
        <a:xfrm>
          <a:off x="0" y="850001"/>
          <a:ext cx="8128000" cy="5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Includes students, teachers &amp; parents </a:t>
          </a:r>
        </a:p>
      </dsp:txBody>
      <dsp:txXfrm>
        <a:off x="0" y="850001"/>
        <a:ext cx="8128000" cy="563040"/>
      </dsp:txXfrm>
    </dsp:sp>
    <dsp:sp modelId="{5DCFA48E-95EF-46D2-B11E-A98715D4D4C6}">
      <dsp:nvSpPr>
        <dsp:cNvPr id="0" name=""/>
        <dsp:cNvSpPr/>
      </dsp:nvSpPr>
      <dsp:spPr>
        <a:xfrm>
          <a:off x="0" y="1413041"/>
          <a:ext cx="8128000" cy="8154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Consistent Language </a:t>
          </a:r>
        </a:p>
      </dsp:txBody>
      <dsp:txXfrm>
        <a:off x="39809" y="1452850"/>
        <a:ext cx="8048382" cy="735872"/>
      </dsp:txXfrm>
    </dsp:sp>
    <dsp:sp modelId="{B82EFD74-4A26-4BB8-A4F4-E8B64828ED0B}">
      <dsp:nvSpPr>
        <dsp:cNvPr id="0" name=""/>
        <dsp:cNvSpPr/>
      </dsp:nvSpPr>
      <dsp:spPr>
        <a:xfrm>
          <a:off x="0" y="2228531"/>
          <a:ext cx="8128000" cy="932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Language in handbook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Handbook for implementing policy </a:t>
          </a:r>
        </a:p>
      </dsp:txBody>
      <dsp:txXfrm>
        <a:off x="0" y="2228531"/>
        <a:ext cx="8128000" cy="932535"/>
      </dsp:txXfrm>
    </dsp:sp>
    <dsp:sp modelId="{E10D5FD0-53EC-4980-B329-489EE6270DF6}">
      <dsp:nvSpPr>
        <dsp:cNvPr id="0" name=""/>
        <dsp:cNvSpPr/>
      </dsp:nvSpPr>
      <dsp:spPr>
        <a:xfrm>
          <a:off x="0" y="3161066"/>
          <a:ext cx="8128000" cy="8154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Data</a:t>
          </a:r>
        </a:p>
      </dsp:txBody>
      <dsp:txXfrm>
        <a:off x="39809" y="3200875"/>
        <a:ext cx="8048382" cy="735872"/>
      </dsp:txXfrm>
    </dsp:sp>
    <dsp:sp modelId="{53BFD4B9-45BC-41FC-A73A-8D5313C76093}">
      <dsp:nvSpPr>
        <dsp:cNvPr id="0" name=""/>
        <dsp:cNvSpPr/>
      </dsp:nvSpPr>
      <dsp:spPr>
        <a:xfrm>
          <a:off x="0" y="3976556"/>
          <a:ext cx="8128000" cy="1407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43180" rIns="241808" bIns="4318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Data informed decisions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Tracking progress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700" kern="1200" dirty="0"/>
            <a:t>Evidence </a:t>
          </a:r>
        </a:p>
      </dsp:txBody>
      <dsp:txXfrm>
        <a:off x="0" y="3976556"/>
        <a:ext cx="8128000" cy="140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C425F-8FA1-ED41-9750-566E43DC890B}" type="datetimeFigureOut">
              <a:rPr lang="en-US" smtClean="0"/>
              <a:t>7/21/2021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E9C9F-63CA-1241-A502-713AB3FE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https://www.huffpost.com/entry/roxana-spady-nebraska-mot_n_933060 </a:t>
            </a:r>
          </a:p>
          <a:p>
            <a:r>
              <a:rPr lang="en-US" dirty="0"/>
              <a:t>https://www.publicjustice.net/wp-content/uploads/2018/01/2018.01.08-Winter-2017-Edition-Bullying-Verdicts-and-Settlements-Final.pdf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E9C9F-63CA-1241-A502-713AB3FE43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6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Swearer, 2012, Wang 2018, Berkman Center at Harvard University,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E9C9F-63CA-1241-A502-713AB3FE43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9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1" y="2489704"/>
            <a:ext cx="10930466" cy="202797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1" y="4834467"/>
            <a:ext cx="10930466" cy="120419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30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20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1"/>
            <a:ext cx="11425473" cy="1015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4729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871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347133"/>
            <a:ext cx="11425473" cy="939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500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52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99" y="347133"/>
            <a:ext cx="11425473" cy="939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299" y="1447800"/>
            <a:ext cx="11425473" cy="500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20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397933"/>
            <a:ext cx="5029200" cy="605099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7667" y="397934"/>
            <a:ext cx="5507105" cy="6050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21267" y="2167467"/>
            <a:ext cx="10540999" cy="408093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9477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299" y="338666"/>
            <a:ext cx="11425473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299" y="1469571"/>
            <a:ext cx="11425473" cy="470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9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6" r:id="rId3"/>
    <p:sldLayoutId id="2147483668" r:id="rId4"/>
    <p:sldLayoutId id="2147483669" r:id="rId5"/>
    <p:sldLayoutId id="2147483667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3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hyperlink" Target="https://www.stopbullying.gov/bullying/what-is-bullying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www.education.ne.gov/safet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hetrevorproject.org/" TargetMode="External"/><Relationship Id="rId5" Type="http://schemas.openxmlformats.org/officeDocument/2006/relationships/hyperlink" Target="https://cehs.unl.edu/empowerment/target-bullying-involvement-program/" TargetMode="External"/><Relationship Id="rId4" Type="http://schemas.openxmlformats.org/officeDocument/2006/relationships/hyperlink" Target="https://cyberbullying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ebraskalegislature.gov/laws/statutes.php?statute=79-101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sv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Copying and Pasting is not Enough for a Bullying Policy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Cesar Torres </a:t>
            </a:r>
          </a:p>
        </p:txBody>
      </p:sp>
    </p:spTree>
    <p:extLst>
      <p:ext uri="{BB962C8B-B14F-4D97-AF65-F5344CB8AC3E}">
        <p14:creationId xmlns:p14="http://schemas.microsoft.com/office/powerpoint/2010/main" val="102413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8E93-6C3F-4D21-88CB-84C903C5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Definitions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 Revised Annually  </a:t>
            </a:r>
          </a:p>
        </p:txBody>
      </p:sp>
      <p:pic>
        <p:nvPicPr>
          <p:cNvPr id="4" name="Content Placeholder 3" descr="Text, letter&#10;&#10;Description automatically generated">
            <a:extLst>
              <a:ext uri="{FF2B5EF4-FFF2-40B4-BE49-F238E27FC236}">
                <a16:creationId xmlns:a16="http://schemas.microsoft.com/office/drawing/2014/main" id="{A1B0EF00-F384-4285-8C8C-F2D23473A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593" y="24875"/>
            <a:ext cx="5569606" cy="62417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1745C20-E0B8-46C7-B50E-F9D95DE1F3EF}"/>
              </a:ext>
            </a:extLst>
          </p:cNvPr>
          <p:cNvSpPr/>
          <p:nvPr/>
        </p:nvSpPr>
        <p:spPr>
          <a:xfrm>
            <a:off x="6495393" y="5244662"/>
            <a:ext cx="2448910" cy="12042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EE99E7-3849-4DAF-99A1-C07C11EE873C}"/>
              </a:ext>
            </a:extLst>
          </p:cNvPr>
          <p:cNvCxnSpPr/>
          <p:nvPr/>
        </p:nvCxnSpPr>
        <p:spPr>
          <a:xfrm>
            <a:off x="3279228" y="2585545"/>
            <a:ext cx="3300248" cy="2385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464A-FEA3-4864-AF43-483B36B5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373" y="2359972"/>
            <a:ext cx="5328107" cy="982133"/>
          </a:xfrm>
        </p:spPr>
        <p:txBody>
          <a:bodyPr>
            <a:normAutofit/>
          </a:bodyPr>
          <a:lstStyle/>
          <a:p>
            <a:r>
              <a:rPr lang="en-US" dirty="0"/>
              <a:t>On the Bright Side</a:t>
            </a:r>
          </a:p>
        </p:txBody>
      </p:sp>
    </p:spTree>
    <p:extLst>
      <p:ext uri="{BB962C8B-B14F-4D97-AF65-F5344CB8AC3E}">
        <p14:creationId xmlns:p14="http://schemas.microsoft.com/office/powerpoint/2010/main" val="64139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2B40-688A-43CC-A533-64428BD5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Procedures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C532-4595-4129-9F96-94807FEDD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1146C5-A31D-4E32-A1DC-1848AB05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91" y="397933"/>
            <a:ext cx="5539907" cy="42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0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12AD-A1B2-465E-9E57-6EE69FE6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cyber-bullying Plan </a:t>
            </a:r>
          </a:p>
        </p:txBody>
      </p:sp>
      <p:pic>
        <p:nvPicPr>
          <p:cNvPr id="4" name="Content Placeholder 3" descr="Text&#10;&#10;Description automatically generated with low confidence">
            <a:extLst>
              <a:ext uri="{FF2B5EF4-FFF2-40B4-BE49-F238E27FC236}">
                <a16:creationId xmlns:a16="http://schemas.microsoft.com/office/drawing/2014/main" id="{8908B549-2235-4EE2-9E61-E93AEEFDA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9044" y="288758"/>
            <a:ext cx="4813814" cy="58060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4BD70C-A833-4E55-9828-BF5E4FFD64CF}"/>
              </a:ext>
            </a:extLst>
          </p:cNvPr>
          <p:cNvSpPr/>
          <p:nvPr/>
        </p:nvSpPr>
        <p:spPr>
          <a:xfrm>
            <a:off x="6670307" y="539015"/>
            <a:ext cx="943276" cy="144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7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FD31D-FE75-41AD-AD21-8F649619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Components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6507CC6-8BCE-4E87-B222-142E38ED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505" y="1204625"/>
            <a:ext cx="5319562" cy="534847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349443-08B9-4667-A8CD-EF006BF1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99" y="1357775"/>
            <a:ext cx="5241480" cy="5042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A27A7C-D94A-4A48-8CCE-0A992FE4DC06}"/>
              </a:ext>
            </a:extLst>
          </p:cNvPr>
          <p:cNvSpPr/>
          <p:nvPr/>
        </p:nvSpPr>
        <p:spPr>
          <a:xfrm>
            <a:off x="1905802" y="6102416"/>
            <a:ext cx="2281187" cy="105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29FD-DFAF-4186-AE74-B9018F5C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673177-9780-4DED-B590-2D5FDD7F3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783" y="1177831"/>
            <a:ext cx="6760031" cy="54224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93A416-7315-4BB9-A247-206658811F82}"/>
              </a:ext>
            </a:extLst>
          </p:cNvPr>
          <p:cNvSpPr txBox="1"/>
          <p:nvPr/>
        </p:nvSpPr>
        <p:spPr>
          <a:xfrm>
            <a:off x="389299" y="6028986"/>
            <a:ext cx="190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Hall, 2017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2263AF97-4800-4C21-95BA-B67A98612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782" y="1521372"/>
            <a:ext cx="2601310" cy="260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0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42F0-F54A-4D92-8849-63E292CE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Components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A6A0995-229C-46B0-A6AE-3CB3B4AF5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934583"/>
              </p:ext>
            </p:extLst>
          </p:nvPr>
        </p:nvGraphicFramePr>
        <p:xfrm>
          <a:off x="2336800" y="12662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Aspiration with solid fill">
            <a:extLst>
              <a:ext uri="{FF2B5EF4-FFF2-40B4-BE49-F238E27FC236}">
                <a16:creationId xmlns:a16="http://schemas.microsoft.com/office/drawing/2014/main" id="{DD6E8B85-B6A4-4FB6-9363-ED099EF89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909" y="4138608"/>
            <a:ext cx="2518979" cy="25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01E2-B26C-4D78-A303-23FAE1C2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1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96D46F-DCCA-4D92-B5DF-9BA550391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869269"/>
              </p:ext>
            </p:extLst>
          </p:nvPr>
        </p:nvGraphicFramePr>
        <p:xfrm>
          <a:off x="697187" y="11400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Desk outline">
            <a:extLst>
              <a:ext uri="{FF2B5EF4-FFF2-40B4-BE49-F238E27FC236}">
                <a16:creationId xmlns:a16="http://schemas.microsoft.com/office/drawing/2014/main" id="{EFCF80E4-3AF7-4A91-B309-06601813C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57145" y="1382399"/>
            <a:ext cx="2357627" cy="23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5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5DBE-4DA7-479A-95A7-6FA6A477D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2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EF1BCA-1E38-439B-A5C7-A529792AA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135624"/>
              </p:ext>
            </p:extLst>
          </p:nvPr>
        </p:nvGraphicFramePr>
        <p:xfrm>
          <a:off x="210207" y="1355835"/>
          <a:ext cx="7840717" cy="505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Scribble with solid fill">
            <a:extLst>
              <a:ext uri="{FF2B5EF4-FFF2-40B4-BE49-F238E27FC236}">
                <a16:creationId xmlns:a16="http://schemas.microsoft.com/office/drawing/2014/main" id="{D8939026-B33E-4031-B981-CBFAB84A61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4103" y="2489944"/>
            <a:ext cx="2390132" cy="23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8CFE-3042-4725-8B81-678661C4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3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D05580E-C710-4D92-9C4A-A2B072D1D9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030388"/>
              </p:ext>
            </p:extLst>
          </p:nvPr>
        </p:nvGraphicFramePr>
        <p:xfrm>
          <a:off x="560552" y="14393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Remote learning language outline">
            <a:extLst>
              <a:ext uri="{FF2B5EF4-FFF2-40B4-BE49-F238E27FC236}">
                <a16:creationId xmlns:a16="http://schemas.microsoft.com/office/drawing/2014/main" id="{DADB8428-AE54-4EB2-BD0F-3F2F1ED53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8815" y="1439332"/>
            <a:ext cx="2202633" cy="2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69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A68DF-A6EF-448F-ADDE-0A57CEC3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Litigation is Expensive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3D63-1BDC-4087-9A55-A35B9C4EB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447800"/>
            <a:ext cx="7301286" cy="4064000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Nebraska 2017-2018:</a:t>
            </a:r>
          </a:p>
          <a:p>
            <a:pPr lvl="1"/>
            <a:r>
              <a:rPr lang="en-US" dirty="0"/>
              <a:t>472 reports made to office of civil rights based on bullying or harassment (USDOE, 2021)</a:t>
            </a:r>
          </a:p>
          <a:p>
            <a:r>
              <a:rPr lang="en-US" b="1" u="sng" dirty="0"/>
              <a:t>Examples of Lawsuits in Nebraska: </a:t>
            </a:r>
          </a:p>
          <a:p>
            <a:pPr lvl="1"/>
            <a:r>
              <a:rPr lang="en-US" dirty="0"/>
              <a:t>$650,000 lawsuit against school for oversight</a:t>
            </a:r>
          </a:p>
          <a:p>
            <a:pPr lvl="1"/>
            <a:r>
              <a:rPr lang="en-US" dirty="0"/>
              <a:t>$3.275 million lawsuit for failing to respond and protect based on IDEA</a:t>
            </a:r>
          </a:p>
          <a:p>
            <a:pPr lvl="1"/>
            <a:r>
              <a:rPr lang="en-US" dirty="0"/>
              <a:t>$75,000 lawsuit for IDEA and for a staff member bullying a student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FFA6E1-2E7B-4E22-A8E6-693EAF3FBD54}"/>
              </a:ext>
            </a:extLst>
          </p:cNvPr>
          <p:cNvSpPr txBox="1">
            <a:spLocks/>
          </p:cNvSpPr>
          <p:nvPr/>
        </p:nvSpPr>
        <p:spPr>
          <a:xfrm>
            <a:off x="6870701" y="1286933"/>
            <a:ext cx="51562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6" name="Graphic 5" descr="Scales of justice with solid fill">
            <a:extLst>
              <a:ext uri="{FF2B5EF4-FFF2-40B4-BE49-F238E27FC236}">
                <a16:creationId xmlns:a16="http://schemas.microsoft.com/office/drawing/2014/main" id="{529837A1-D44D-47B4-82CC-6194632E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7832" y="1769532"/>
            <a:ext cx="2548221" cy="25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3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82E9-767F-45E2-8FBC-AB73C342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33FF138-A558-4161-BCAA-376CFD72F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596177"/>
              </p:ext>
            </p:extLst>
          </p:nvPr>
        </p:nvGraphicFramePr>
        <p:xfrm>
          <a:off x="389299" y="12521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Classroom outline">
            <a:extLst>
              <a:ext uri="{FF2B5EF4-FFF2-40B4-BE49-F238E27FC236}">
                <a16:creationId xmlns:a16="http://schemas.microsoft.com/office/drawing/2014/main" id="{0A2E0F95-85E7-4CDC-9A92-C28B0D2C8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2158" y="1629103"/>
            <a:ext cx="2417379" cy="24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3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00E2-2116-4FD8-9F0A-1DFABBF5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 Bullying Policy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30F671-3020-4EF6-BF0B-FEF2D6A8D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54" y="1388810"/>
            <a:ext cx="3847173" cy="51149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F3693-4847-4328-94AE-11E36C9FA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501" y="1515780"/>
            <a:ext cx="3689884" cy="48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5A3C8-0069-48C9-81D8-B83B86323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00" y="1318742"/>
            <a:ext cx="3775291" cy="40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6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3C03F-EFF5-475D-AE09-B88F0061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0DAC1-63B8-4F02-AEEC-F9C8E382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299" y="1447800"/>
            <a:ext cx="7829791" cy="4729163"/>
          </a:xfrm>
        </p:spPr>
        <p:txBody>
          <a:bodyPr/>
          <a:lstStyle/>
          <a:p>
            <a:r>
              <a:rPr lang="en-US" dirty="0">
                <a:hlinkClick r:id="rId2"/>
              </a:rPr>
              <a:t>Nebraska School Safety – Nebraska Department of Education</a:t>
            </a:r>
            <a:endParaRPr lang="en-US" dirty="0"/>
          </a:p>
          <a:p>
            <a:r>
              <a:rPr lang="en-US" dirty="0">
                <a:hlinkClick r:id="rId3"/>
              </a:rPr>
              <a:t>What Is Bullying | StopBullying.gov</a:t>
            </a:r>
            <a:endParaRPr lang="en-US" dirty="0"/>
          </a:p>
          <a:p>
            <a:r>
              <a:rPr lang="en-US" dirty="0">
                <a:hlinkClick r:id="rId4"/>
              </a:rPr>
              <a:t>Cyberbullying Research Center - How to Identify, Prevent and Respond</a:t>
            </a:r>
            <a:endParaRPr lang="en-US" dirty="0"/>
          </a:p>
          <a:p>
            <a:r>
              <a:rPr lang="en-US" dirty="0">
                <a:hlinkClick r:id="rId5"/>
              </a:rPr>
              <a:t>Target Bullying Involvement Program | College of Education and Human Sciences (unl.edu)</a:t>
            </a:r>
            <a:endParaRPr lang="en-US" dirty="0"/>
          </a:p>
          <a:p>
            <a:r>
              <a:rPr lang="en-US" dirty="0">
                <a:hlinkClick r:id="rId6"/>
              </a:rPr>
              <a:t>The Trevor Project — Saving Young LGBTQ Lives</a:t>
            </a:r>
            <a:endParaRPr lang="en-US" dirty="0"/>
          </a:p>
        </p:txBody>
      </p:sp>
      <p:pic>
        <p:nvPicPr>
          <p:cNvPr id="5" name="Graphic 4" descr="Cycle with people outline">
            <a:extLst>
              <a:ext uri="{FF2B5EF4-FFF2-40B4-BE49-F238E27FC236}">
                <a16:creationId xmlns:a16="http://schemas.microsoft.com/office/drawing/2014/main" id="{A49A746F-4D3E-478E-B4AA-F7381D9AA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39048" y="1794641"/>
            <a:ext cx="2527738" cy="252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DBC8-5A13-AA4B-B331-F2DB8111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2676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FB03-92E4-4E5D-83C3-7F2A648E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84" y="191079"/>
            <a:ext cx="5322770" cy="1032153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Bullying Behavior 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33A852BB-FFF2-4A0F-85DC-070AF5009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324"/>
          <a:stretch/>
        </p:blipFill>
        <p:spPr>
          <a:xfrm>
            <a:off x="6513808" y="188538"/>
            <a:ext cx="4679303" cy="4200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72D87-040A-482D-B341-12C4E73043B5}"/>
              </a:ext>
            </a:extLst>
          </p:cNvPr>
          <p:cNvSpPr txBox="1"/>
          <p:nvPr/>
        </p:nvSpPr>
        <p:spPr>
          <a:xfrm>
            <a:off x="643468" y="246659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E6AC5-05CD-463A-BC74-FB92B300547A}"/>
              </a:ext>
            </a:extLst>
          </p:cNvPr>
          <p:cNvSpPr txBox="1"/>
          <p:nvPr/>
        </p:nvSpPr>
        <p:spPr>
          <a:xfrm>
            <a:off x="298384" y="1443789"/>
            <a:ext cx="53227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Outcomes</a:t>
            </a:r>
            <a:r>
              <a:rPr lang="en-US" dirty="0"/>
              <a:t>: Physical injury, sleep difficulties, lower academic achievement, and dropping out of school.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Risk: </a:t>
            </a:r>
            <a:r>
              <a:rPr lang="en-US" dirty="0"/>
              <a:t>Substance use, academic problems, and experiencing violence in adolescence and adulthood.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Public Health Problem: </a:t>
            </a:r>
            <a:r>
              <a:rPr lang="en-US" dirty="0"/>
              <a:t>Association with mental health and behavioral problems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C5FCD-CEE5-4EA2-B06C-8B1AEA40B251}"/>
              </a:ext>
            </a:extLst>
          </p:cNvPr>
          <p:cNvSpPr txBox="1"/>
          <p:nvPr/>
        </p:nvSpPr>
        <p:spPr>
          <a:xfrm>
            <a:off x="6717008" y="4569356"/>
            <a:ext cx="32836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Cyber-Bullying</a:t>
            </a:r>
          </a:p>
          <a:p>
            <a:pPr algn="ctr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school (30%)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Middle school (33%)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Primary schools (5%)</a:t>
            </a:r>
          </a:p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8B2BDC-0DD2-4987-8B6A-20C91424442B}"/>
              </a:ext>
            </a:extLst>
          </p:cNvPr>
          <p:cNvCxnSpPr>
            <a:cxnSpLocks/>
          </p:cNvCxnSpPr>
          <p:nvPr/>
        </p:nvCxnSpPr>
        <p:spPr>
          <a:xfrm>
            <a:off x="5966238" y="0"/>
            <a:ext cx="11050" cy="6169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1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795B-EF8F-4221-9A67-FAC86EA8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Statue 79-2,137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D2E61-A396-4BFA-9982-3E4BAAB31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School district; development and adoption of bullying prevention and education policy; review.</a:t>
            </a:r>
          </a:p>
          <a:p>
            <a:r>
              <a:rPr lang="en-US" sz="2400" dirty="0"/>
              <a:t>(1) The Legislature finds and declares that:</a:t>
            </a:r>
          </a:p>
          <a:p>
            <a:r>
              <a:rPr lang="en-US" sz="2400" dirty="0"/>
              <a:t>(a) Bullying disrupts a school's ability to educate students; and</a:t>
            </a:r>
          </a:p>
          <a:p>
            <a:r>
              <a:rPr lang="en-US" sz="2400" dirty="0"/>
              <a:t>(b) Bullying threatens public safety by creating an atmosphere in which such behavior can escalate into violence.</a:t>
            </a:r>
          </a:p>
          <a:p>
            <a:r>
              <a:rPr lang="en-US" sz="2400" dirty="0"/>
              <a:t>(2) For purposes of this section, bullying means any ongoing pattern of physical, verbal, or electronic abuse on school grounds, in a vehicle owned, leased, or contracted by a school being used for a school purpose by a school employee or his or her designee, or at school-sponsored activities or school-sponsored athletic events.</a:t>
            </a:r>
          </a:p>
          <a:p>
            <a:r>
              <a:rPr lang="en-US" sz="2400" dirty="0"/>
              <a:t>(3) On or before July 1, 2009, each school district as defined in section </a:t>
            </a:r>
            <a:r>
              <a:rPr lang="en-US" sz="2400" dirty="0">
                <a:hlinkClick r:id="rId2"/>
              </a:rPr>
              <a:t>79-101</a:t>
            </a:r>
            <a:r>
              <a:rPr lang="en-US" sz="2400" dirty="0"/>
              <a:t> shall develop and adopt a policy concerning bullying prevention and education for all students.</a:t>
            </a:r>
          </a:p>
          <a:p>
            <a:r>
              <a:rPr lang="en-US" sz="2400" dirty="0"/>
              <a:t>(4) The school district shall review the policy annually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32D7-0F2A-4D2C-8ADD-4B6B0E517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E3C34-144D-46E5-AA17-2BCBE3389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72" y="105103"/>
            <a:ext cx="12142628" cy="6634780"/>
          </a:xfrm>
        </p:spPr>
      </p:pic>
    </p:spTree>
    <p:extLst>
      <p:ext uri="{BB962C8B-B14F-4D97-AF65-F5344CB8AC3E}">
        <p14:creationId xmlns:p14="http://schemas.microsoft.com/office/powerpoint/2010/main" val="368253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F05CC-C269-4F9B-806F-7CDE2E22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Study</a:t>
            </a:r>
          </a:p>
        </p:txBody>
      </p:sp>
      <p:pic>
        <p:nvPicPr>
          <p:cNvPr id="5" name="Graphic 4" descr="Work from home desk with solid fill">
            <a:extLst>
              <a:ext uri="{FF2B5EF4-FFF2-40B4-BE49-F238E27FC236}">
                <a16:creationId xmlns:a16="http://schemas.microsoft.com/office/drawing/2014/main" id="{9BC156B9-4393-40EC-A1B8-7CBB09681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0814" y="2788113"/>
            <a:ext cx="2191407" cy="219140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A6ECD7-BC3A-40C8-800B-25A07CFBF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9713843"/>
              </p:ext>
            </p:extLst>
          </p:nvPr>
        </p:nvGraphicFramePr>
        <p:xfrm>
          <a:off x="747414" y="1418896"/>
          <a:ext cx="6683399" cy="437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9786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DD53-57A2-454C-A773-0439C110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 of Nebraska Bullying Policies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7ACF2-1E3D-478A-96E3-CAA9AA5053D4}"/>
              </a:ext>
            </a:extLst>
          </p:cNvPr>
          <p:cNvSpPr txBox="1"/>
          <p:nvPr/>
        </p:nvSpPr>
        <p:spPr>
          <a:xfrm>
            <a:off x="4463819" y="5388429"/>
            <a:ext cx="6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Copying and Pasting</a:t>
            </a:r>
          </a:p>
        </p:txBody>
      </p:sp>
      <p:pic>
        <p:nvPicPr>
          <p:cNvPr id="7" name="Graphic 6" descr="Address Book with solid fill">
            <a:extLst>
              <a:ext uri="{FF2B5EF4-FFF2-40B4-BE49-F238E27FC236}">
                <a16:creationId xmlns:a16="http://schemas.microsoft.com/office/drawing/2014/main" id="{E2528EB2-2513-4446-A22A-B1E3B0AB9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8301" y="480785"/>
            <a:ext cx="914400" cy="914400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E1BD883-69A1-4005-9352-427DA89D7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111637"/>
              </p:ext>
            </p:extLst>
          </p:nvPr>
        </p:nvGraphicFramePr>
        <p:xfrm>
          <a:off x="998484" y="1395185"/>
          <a:ext cx="8723586" cy="3767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96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BB20-FFDD-4D92-B2C8-87B0941A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 Definition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Bullying=intimidation =harassment</a:t>
            </a: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Very old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No Title X statement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878A403-DB87-46D0-A58D-00E075BC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930" y="594599"/>
            <a:ext cx="5780269" cy="56576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CB8EC4A-270B-4E93-887A-A2785E3D3B87}"/>
              </a:ext>
            </a:extLst>
          </p:cNvPr>
          <p:cNvSpPr/>
          <p:nvPr/>
        </p:nvSpPr>
        <p:spPr>
          <a:xfrm>
            <a:off x="6324600" y="5715000"/>
            <a:ext cx="2277534" cy="618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BBA24-44CA-43C7-B2F6-7F4A9D7F96FC}"/>
              </a:ext>
            </a:extLst>
          </p:cNvPr>
          <p:cNvCxnSpPr>
            <a:cxnSpLocks/>
          </p:cNvCxnSpPr>
          <p:nvPr/>
        </p:nvCxnSpPr>
        <p:spPr>
          <a:xfrm>
            <a:off x="2186362" y="3646845"/>
            <a:ext cx="4138238" cy="2243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C48B038-0FB5-41D0-A0C5-52C2CF8B8781}"/>
              </a:ext>
            </a:extLst>
          </p:cNvPr>
          <p:cNvCxnSpPr>
            <a:cxnSpLocks/>
          </p:cNvCxnSpPr>
          <p:nvPr/>
        </p:nvCxnSpPr>
        <p:spPr>
          <a:xfrm flipV="1">
            <a:off x="5423110" y="2575034"/>
            <a:ext cx="2365056" cy="423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53DB6C3-834C-412F-8402-1E9148F2152A}"/>
              </a:ext>
            </a:extLst>
          </p:cNvPr>
          <p:cNvSpPr/>
          <p:nvPr/>
        </p:nvSpPr>
        <p:spPr>
          <a:xfrm>
            <a:off x="7731296" y="2425505"/>
            <a:ext cx="3252013" cy="2651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9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6070-9A34-41C7-A41D-57E96749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Wrong Definition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Zero Tolerance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Vague Education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A6A6-E9D6-4B10-9C77-0996258CA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72B2777-562E-472C-8EF3-04D23F72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380" y="450987"/>
            <a:ext cx="5474246" cy="488826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FD8B513-676E-457F-81B1-D734941A4942}"/>
              </a:ext>
            </a:extLst>
          </p:cNvPr>
          <p:cNvSpPr/>
          <p:nvPr/>
        </p:nvSpPr>
        <p:spPr>
          <a:xfrm>
            <a:off x="6117336" y="2102068"/>
            <a:ext cx="5507105" cy="8767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5590E6-7436-41CE-A7AA-056EE0D8EBCB}"/>
              </a:ext>
            </a:extLst>
          </p:cNvPr>
          <p:cNvSpPr/>
          <p:nvPr/>
        </p:nvSpPr>
        <p:spPr>
          <a:xfrm>
            <a:off x="6218513" y="4314498"/>
            <a:ext cx="5547818" cy="79878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522AF0-5304-4712-A900-664AEE9D59DB}"/>
              </a:ext>
            </a:extLst>
          </p:cNvPr>
          <p:cNvSpPr/>
          <p:nvPr/>
        </p:nvSpPr>
        <p:spPr>
          <a:xfrm>
            <a:off x="6307667" y="1014249"/>
            <a:ext cx="5748659" cy="100899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D46D92-7238-4298-B93A-605396B49C0E}"/>
              </a:ext>
            </a:extLst>
          </p:cNvPr>
          <p:cNvCxnSpPr>
            <a:endCxn id="7" idx="2"/>
          </p:cNvCxnSpPr>
          <p:nvPr/>
        </p:nvCxnSpPr>
        <p:spPr>
          <a:xfrm>
            <a:off x="5087007" y="1313793"/>
            <a:ext cx="1220660" cy="204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3A8D83-46B2-4A76-BEAD-33D204C39F5E}"/>
              </a:ext>
            </a:extLst>
          </p:cNvPr>
          <p:cNvCxnSpPr>
            <a:cxnSpLocks/>
          </p:cNvCxnSpPr>
          <p:nvPr/>
        </p:nvCxnSpPr>
        <p:spPr>
          <a:xfrm>
            <a:off x="5224902" y="3905977"/>
            <a:ext cx="993611" cy="645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5D18C-AC33-45F0-B5C6-0FF182B1CE03}"/>
              </a:ext>
            </a:extLst>
          </p:cNvPr>
          <p:cNvCxnSpPr>
            <a:cxnSpLocks/>
          </p:cNvCxnSpPr>
          <p:nvPr/>
        </p:nvCxnSpPr>
        <p:spPr>
          <a:xfrm>
            <a:off x="4619097" y="2548344"/>
            <a:ext cx="1454870" cy="89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6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dminDays2021">
      <a:dk1>
        <a:srgbClr val="200092"/>
      </a:dk1>
      <a:lt1>
        <a:srgbClr val="FFFFFF"/>
      </a:lt1>
      <a:dk2>
        <a:srgbClr val="454551"/>
      </a:dk2>
      <a:lt2>
        <a:srgbClr val="D8D9DC"/>
      </a:lt2>
      <a:accent1>
        <a:srgbClr val="EB008B"/>
      </a:accent1>
      <a:accent2>
        <a:srgbClr val="00ADEE"/>
      </a:accent2>
      <a:accent3>
        <a:srgbClr val="8BC53F"/>
      </a:accent3>
      <a:accent4>
        <a:srgbClr val="0487F5"/>
      </a:accent4>
      <a:accent5>
        <a:srgbClr val="FFF100"/>
      </a:accent5>
      <a:accent6>
        <a:srgbClr val="B70395"/>
      </a:accent6>
      <a:hlink>
        <a:srgbClr val="EB008A"/>
      </a:hlink>
      <a:folHlink>
        <a:srgbClr val="0486F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39971</TotalTime>
  <Words>713</Words>
  <Application>Microsoft Office PowerPoint</Application>
  <PresentationFormat>Widescreen</PresentationFormat>
  <Paragraphs>129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Century Gothic</vt:lpstr>
      <vt:lpstr>Office Theme</vt:lpstr>
      <vt:lpstr>Copying and Pasting is not Enough for a Bullying Policy </vt:lpstr>
      <vt:lpstr>Litigation is Expensive </vt:lpstr>
      <vt:lpstr>Bullying Behavior </vt:lpstr>
      <vt:lpstr>Statue 79-2,137</vt:lpstr>
      <vt:lpstr>PowerPoint Presentation</vt:lpstr>
      <vt:lpstr>Qualitative Study</vt:lpstr>
      <vt:lpstr>Themes of Nebraska Bullying Policies </vt:lpstr>
      <vt:lpstr>No Definition    Bullying=intimidation =harassment   Very old  No Title X statement  </vt:lpstr>
      <vt:lpstr> Wrong Definition   Zero Tolerance  Vague Education  </vt:lpstr>
      <vt:lpstr>No Definitions  Not Revised Annually  </vt:lpstr>
      <vt:lpstr>On the Bright Side</vt:lpstr>
      <vt:lpstr>Reporting Procedures </vt:lpstr>
      <vt:lpstr>Inclusion of cyber-bullying Plan </vt:lpstr>
      <vt:lpstr>Great Components</vt:lpstr>
      <vt:lpstr>Research </vt:lpstr>
      <vt:lpstr>Essential Components </vt:lpstr>
      <vt:lpstr>Components 1</vt:lpstr>
      <vt:lpstr>Components 2</vt:lpstr>
      <vt:lpstr>Components 3 </vt:lpstr>
      <vt:lpstr>Implementation</vt:lpstr>
      <vt:lpstr>Example of  Bullying Policy </vt:lpstr>
      <vt:lpstr>Resources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Torres, Cesar</cp:lastModifiedBy>
  <cp:revision>83</cp:revision>
  <dcterms:created xsi:type="dcterms:W3CDTF">2017-06-22T15:41:10Z</dcterms:created>
  <dcterms:modified xsi:type="dcterms:W3CDTF">2021-07-28T17:17:21Z</dcterms:modified>
</cp:coreProperties>
</file>